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5143500" cx="9144000"/>
  <p:notesSz cx="6858000" cy="9144000"/>
  <p:embeddedFontLst>
    <p:embeddedFont>
      <p:font typeface="Mulish"/>
      <p:regular r:id="rId16"/>
      <p:bold r:id="rId17"/>
      <p:italic r:id="rId18"/>
      <p:boldItalic r:id="rId19"/>
    </p:embeddedFont>
    <p:embeddedFont>
      <p:font typeface="Bebas Neue"/>
      <p:regular r:id="rId20"/>
    </p:embeddedFont>
    <p:embeddedFont>
      <p:font typeface="Quicksand"/>
      <p:regular r:id="rId21"/>
      <p:bold r:id="rId22"/>
    </p:embeddedFont>
    <p:embeddedFont>
      <p:font typeface="PT Sans"/>
      <p:regular r:id="rId23"/>
      <p:bold r:id="rId24"/>
      <p:italic r:id="rId25"/>
      <p:boldItalic r:id="rId26"/>
    </p:embeddedFont>
    <p:embeddedFont>
      <p:font typeface="DM Sans"/>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BebasNeue-regular.fntdata"/><Relationship Id="rId22" Type="http://schemas.openxmlformats.org/officeDocument/2006/relationships/font" Target="fonts/Quicksand-bold.fntdata"/><Relationship Id="rId21" Type="http://schemas.openxmlformats.org/officeDocument/2006/relationships/font" Target="fonts/Quicksand-regular.fntdata"/><Relationship Id="rId24" Type="http://schemas.openxmlformats.org/officeDocument/2006/relationships/font" Target="fonts/PTSans-bold.fntdata"/><Relationship Id="rId23" Type="http://schemas.openxmlformats.org/officeDocument/2006/relationships/font" Target="fonts/PTSans-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PTSans-boldItalic.fntdata"/><Relationship Id="rId25" Type="http://schemas.openxmlformats.org/officeDocument/2006/relationships/font" Target="fonts/PTSans-italic.fntdata"/><Relationship Id="rId28" Type="http://schemas.openxmlformats.org/officeDocument/2006/relationships/font" Target="fonts/DMSans-bold.fntdata"/><Relationship Id="rId27" Type="http://schemas.openxmlformats.org/officeDocument/2006/relationships/font" Target="fonts/DMSans-regular.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DMSans-italic.fntdata"/><Relationship Id="rId7" Type="http://schemas.openxmlformats.org/officeDocument/2006/relationships/slide" Target="slides/slide3.xml"/><Relationship Id="rId8" Type="http://schemas.openxmlformats.org/officeDocument/2006/relationships/slide" Target="slides/slide4.xml"/><Relationship Id="rId30" Type="http://schemas.openxmlformats.org/officeDocument/2006/relationships/font" Target="fonts/DMSans-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Mulish-bold.fntdata"/><Relationship Id="rId16" Type="http://schemas.openxmlformats.org/officeDocument/2006/relationships/font" Target="fonts/Mulish-regular.fntdata"/><Relationship Id="rId19" Type="http://schemas.openxmlformats.org/officeDocument/2006/relationships/font" Target="fonts/Mulish-boldItalic.fntdata"/><Relationship Id="rId18" Type="http://schemas.openxmlformats.org/officeDocument/2006/relationships/font" Target="fonts/Mulish-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d431007ba2_0_2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7" name="Google Shape;277;gd431007ba2_0_2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328b2c2d3fe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328b2c2d3fe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51b1a71d38_3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51b1a71d38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328b2c2d3fe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328b2c2d3fe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28b2c2d3fe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328b2c2d3fe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328b2c2d3fe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328b2c2d3f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328b2c2d3fe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328b2c2d3fe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328b2c2d3fe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328b2c2d3fe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g328b2c2d3fe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8" name="Google Shape;318;g328b2c2d3fe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328b2c2d3fe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328b2c2d3fe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328b2c2d3fe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328b2c2d3fe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1"/>
        </a:solidFill>
      </p:bgPr>
    </p:bg>
    <p:spTree>
      <p:nvGrpSpPr>
        <p:cNvPr id="9" name="Shape 9"/>
        <p:cNvGrpSpPr/>
        <p:nvPr/>
      </p:nvGrpSpPr>
      <p:grpSpPr>
        <a:xfrm>
          <a:off x="0" y="0"/>
          <a:ext cx="0" cy="0"/>
          <a:chOff x="0" y="0"/>
          <a:chExt cx="0" cy="0"/>
        </a:xfrm>
      </p:grpSpPr>
      <p:sp>
        <p:nvSpPr>
          <p:cNvPr id="10" name="Google Shape;10;p2"/>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1609200" y="1424875"/>
            <a:ext cx="5925600" cy="2079300"/>
          </a:xfrm>
          <a:prstGeom prst="rect">
            <a:avLst/>
          </a:prstGeom>
          <a:noFill/>
        </p:spPr>
        <p:txBody>
          <a:bodyPr anchorCtr="0" anchor="ctr" bIns="91425" lIns="91425" spcFirstLastPara="1" rIns="91425" wrap="square" tIns="91425">
            <a:noAutofit/>
          </a:bodyPr>
          <a:lstStyle>
            <a:lvl1pPr lvl="0" algn="ctr">
              <a:lnSpc>
                <a:spcPct val="115000"/>
              </a:lnSpc>
              <a:spcBef>
                <a:spcPts val="0"/>
              </a:spcBef>
              <a:spcAft>
                <a:spcPts val="0"/>
              </a:spcAft>
              <a:buSzPts val="5200"/>
              <a:buNone/>
              <a:defRPr b="0" sz="7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1609200" y="3573775"/>
            <a:ext cx="5942700" cy="475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Clr>
                <a:schemeClr val="dk1"/>
              </a:buClr>
              <a:buSzPts val="1400"/>
              <a:buNone/>
              <a:defRPr sz="1600"/>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4" name="Shape 84"/>
        <p:cNvGrpSpPr/>
        <p:nvPr/>
      </p:nvGrpSpPr>
      <p:grpSpPr>
        <a:xfrm>
          <a:off x="0" y="0"/>
          <a:ext cx="0" cy="0"/>
          <a:chOff x="0" y="0"/>
          <a:chExt cx="0" cy="0"/>
        </a:xfrm>
      </p:grpSpPr>
      <p:sp>
        <p:nvSpPr>
          <p:cNvPr id="85" name="Google Shape;85;p11"/>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6" name="Google Shape;86;p11"/>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87" name="Google Shape;87;p11"/>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8" name="Google Shape;88;p11"/>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89" name="Google Shape;89;p11"/>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90" name="Google Shape;90;p11"/>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91" name="Google Shape;91;p11"/>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92" name="Google Shape;92;p11"/>
          <p:cNvSpPr txBox="1"/>
          <p:nvPr>
            <p:ph hasCustomPrompt="1" type="title"/>
          </p:nvPr>
        </p:nvSpPr>
        <p:spPr>
          <a:xfrm>
            <a:off x="1284000" y="1429725"/>
            <a:ext cx="6576000" cy="1408800"/>
          </a:xfrm>
          <a:prstGeom prst="rect">
            <a:avLst/>
          </a:prstGeom>
        </p:spPr>
        <p:txBody>
          <a:bodyPr anchorCtr="0" anchor="ctr" bIns="91425" lIns="91425" spcFirstLastPara="1" rIns="91425" wrap="square" tIns="91425">
            <a:noAutofit/>
          </a:bodyPr>
          <a:lstStyle>
            <a:lvl1pPr lvl="0" algn="ctr">
              <a:spcBef>
                <a:spcPts val="0"/>
              </a:spcBef>
              <a:spcAft>
                <a:spcPts val="0"/>
              </a:spcAft>
              <a:buSzPts val="9600"/>
              <a:buNone/>
              <a:defRPr sz="6000">
                <a:solidFill>
                  <a:schemeClr val="dk2"/>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3" name="Google Shape;93;p11"/>
          <p:cNvSpPr txBox="1"/>
          <p:nvPr>
            <p:ph idx="1" type="subTitle"/>
          </p:nvPr>
        </p:nvSpPr>
        <p:spPr>
          <a:xfrm>
            <a:off x="1284000" y="2985500"/>
            <a:ext cx="6576000" cy="497100"/>
          </a:xfrm>
          <a:prstGeom prst="rect">
            <a:avLst/>
          </a:prstGeom>
          <a:ln cap="flat" cmpd="sng" w="19050">
            <a:solidFill>
              <a:schemeClr val="lt1"/>
            </a:solidFill>
            <a:prstDash val="solid"/>
            <a:round/>
            <a:headEnd len="sm" w="sm" type="none"/>
            <a:tailEnd len="sm" w="sm" type="none"/>
          </a:ln>
        </p:spPr>
        <p:txBody>
          <a:bodyPr anchorCtr="0" anchor="t" bIns="91425" lIns="91425" spcFirstLastPara="1" rIns="91425" wrap="square" tIns="91425">
            <a:noAutofit/>
          </a:bodyPr>
          <a:lstStyle>
            <a:lvl1pPr lvl="0" rtl="0" algn="ctr">
              <a:lnSpc>
                <a:spcPct val="100000"/>
              </a:lnSpc>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1600"/>
              </a:spcBef>
              <a:spcAft>
                <a:spcPts val="0"/>
              </a:spcAft>
              <a:buSzPts val="1600"/>
              <a:buNone/>
              <a:defRPr sz="1600"/>
            </a:lvl3pPr>
            <a:lvl4pPr lvl="3" rtl="0" algn="ctr">
              <a:lnSpc>
                <a:spcPct val="100000"/>
              </a:lnSpc>
              <a:spcBef>
                <a:spcPts val="1600"/>
              </a:spcBef>
              <a:spcAft>
                <a:spcPts val="0"/>
              </a:spcAft>
              <a:buSzPts val="1600"/>
              <a:buNone/>
              <a:defRPr sz="1600"/>
            </a:lvl4pPr>
            <a:lvl5pPr lvl="4" rtl="0" algn="ctr">
              <a:lnSpc>
                <a:spcPct val="100000"/>
              </a:lnSpc>
              <a:spcBef>
                <a:spcPts val="1600"/>
              </a:spcBef>
              <a:spcAft>
                <a:spcPts val="0"/>
              </a:spcAft>
              <a:buSzPts val="1600"/>
              <a:buNone/>
              <a:defRPr sz="1600"/>
            </a:lvl5pPr>
            <a:lvl6pPr lvl="5" rtl="0" algn="ctr">
              <a:lnSpc>
                <a:spcPct val="100000"/>
              </a:lnSpc>
              <a:spcBef>
                <a:spcPts val="1600"/>
              </a:spcBef>
              <a:spcAft>
                <a:spcPts val="0"/>
              </a:spcAft>
              <a:buSzPts val="1600"/>
              <a:buNone/>
              <a:defRPr sz="1600"/>
            </a:lvl6pPr>
            <a:lvl7pPr lvl="6" rtl="0" algn="ctr">
              <a:lnSpc>
                <a:spcPct val="100000"/>
              </a:lnSpc>
              <a:spcBef>
                <a:spcPts val="1600"/>
              </a:spcBef>
              <a:spcAft>
                <a:spcPts val="0"/>
              </a:spcAft>
              <a:buSzPts val="1600"/>
              <a:buNone/>
              <a:defRPr sz="1600"/>
            </a:lvl7pPr>
            <a:lvl8pPr lvl="7" rtl="0" algn="ctr">
              <a:lnSpc>
                <a:spcPct val="100000"/>
              </a:lnSpc>
              <a:spcBef>
                <a:spcPts val="1600"/>
              </a:spcBef>
              <a:spcAft>
                <a:spcPts val="0"/>
              </a:spcAft>
              <a:buSzPts val="1600"/>
              <a:buNone/>
              <a:defRPr sz="1600"/>
            </a:lvl8pPr>
            <a:lvl9pPr lvl="8" rtl="0" algn="ctr">
              <a:lnSpc>
                <a:spcPct val="100000"/>
              </a:lnSpc>
              <a:spcBef>
                <a:spcPts val="1600"/>
              </a:spcBef>
              <a:spcAft>
                <a:spcPts val="1600"/>
              </a:spcAft>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94" name="Shape 94"/>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95" name="Shape 95"/>
        <p:cNvGrpSpPr/>
        <p:nvPr/>
      </p:nvGrpSpPr>
      <p:grpSpPr>
        <a:xfrm>
          <a:off x="0" y="0"/>
          <a:ext cx="0" cy="0"/>
          <a:chOff x="0" y="0"/>
          <a:chExt cx="0" cy="0"/>
        </a:xfrm>
      </p:grpSpPr>
      <p:sp>
        <p:nvSpPr>
          <p:cNvPr id="96" name="Google Shape;96;p13"/>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98" name="Google Shape;98;p13"/>
          <p:cNvSpPr txBox="1"/>
          <p:nvPr>
            <p:ph idx="1" type="subTitle"/>
          </p:nvPr>
        </p:nvSpPr>
        <p:spPr>
          <a:xfrm>
            <a:off x="713225" y="2018125"/>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99" name="Google Shape;99;p13"/>
          <p:cNvSpPr txBox="1"/>
          <p:nvPr>
            <p:ph idx="2" type="subTitle"/>
          </p:nvPr>
        </p:nvSpPr>
        <p:spPr>
          <a:xfrm>
            <a:off x="713225" y="3870728"/>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0" name="Google Shape;100;p13"/>
          <p:cNvSpPr txBox="1"/>
          <p:nvPr>
            <p:ph idx="3" type="subTitle"/>
          </p:nvPr>
        </p:nvSpPr>
        <p:spPr>
          <a:xfrm>
            <a:off x="3359125" y="3870725"/>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1" name="Google Shape;101;p13"/>
          <p:cNvSpPr txBox="1"/>
          <p:nvPr>
            <p:ph idx="4" type="subTitle"/>
          </p:nvPr>
        </p:nvSpPr>
        <p:spPr>
          <a:xfrm>
            <a:off x="3359125" y="2018025"/>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2" name="Google Shape;102;p13"/>
          <p:cNvSpPr txBox="1"/>
          <p:nvPr>
            <p:ph hasCustomPrompt="1" idx="5" type="title"/>
          </p:nvPr>
        </p:nvSpPr>
        <p:spPr>
          <a:xfrm>
            <a:off x="713225" y="1141288"/>
            <a:ext cx="656100" cy="4380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3" name="Google Shape;103;p13"/>
          <p:cNvSpPr txBox="1"/>
          <p:nvPr>
            <p:ph hasCustomPrompt="1" idx="6" type="title"/>
          </p:nvPr>
        </p:nvSpPr>
        <p:spPr>
          <a:xfrm>
            <a:off x="3359125" y="2994063"/>
            <a:ext cx="656100" cy="4389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4" name="Google Shape;104;p13"/>
          <p:cNvSpPr txBox="1"/>
          <p:nvPr>
            <p:ph hasCustomPrompt="1" idx="7" type="title"/>
          </p:nvPr>
        </p:nvSpPr>
        <p:spPr>
          <a:xfrm>
            <a:off x="713225" y="2994063"/>
            <a:ext cx="656100" cy="4389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5" name="Google Shape;105;p13"/>
          <p:cNvSpPr txBox="1"/>
          <p:nvPr>
            <p:ph hasCustomPrompt="1" idx="8" type="title"/>
          </p:nvPr>
        </p:nvSpPr>
        <p:spPr>
          <a:xfrm>
            <a:off x="3359125" y="1142055"/>
            <a:ext cx="656100" cy="4380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6" name="Google Shape;106;p13"/>
          <p:cNvSpPr txBox="1"/>
          <p:nvPr>
            <p:ph idx="9" type="subTitle"/>
          </p:nvPr>
        </p:nvSpPr>
        <p:spPr>
          <a:xfrm>
            <a:off x="5997638" y="3870725"/>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7" name="Google Shape;107;p13"/>
          <p:cNvSpPr txBox="1"/>
          <p:nvPr>
            <p:ph idx="13" type="subTitle"/>
          </p:nvPr>
        </p:nvSpPr>
        <p:spPr>
          <a:xfrm>
            <a:off x="5997638" y="2018025"/>
            <a:ext cx="2426100" cy="5382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8" name="Google Shape;108;p13"/>
          <p:cNvSpPr txBox="1"/>
          <p:nvPr>
            <p:ph hasCustomPrompt="1" idx="14" type="title"/>
          </p:nvPr>
        </p:nvSpPr>
        <p:spPr>
          <a:xfrm>
            <a:off x="5997638" y="2994063"/>
            <a:ext cx="656100" cy="4389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9" name="Google Shape;109;p13"/>
          <p:cNvSpPr txBox="1"/>
          <p:nvPr>
            <p:ph hasCustomPrompt="1" idx="15" type="title"/>
          </p:nvPr>
        </p:nvSpPr>
        <p:spPr>
          <a:xfrm>
            <a:off x="5997638" y="1142055"/>
            <a:ext cx="656100" cy="438000"/>
          </a:xfrm>
          <a:prstGeom prst="rect">
            <a:avLst/>
          </a:prstGeom>
          <a:noFill/>
        </p:spPr>
        <p:txBody>
          <a:bodyPr anchorCtr="0" anchor="ctr" bIns="91425" lIns="91425" spcFirstLastPara="1" rIns="91425" wrap="square" tIns="91425">
            <a:noAutofit/>
          </a:bodyPr>
          <a:lstStyle>
            <a:lvl1pPr lvl="0" rtl="0">
              <a:lnSpc>
                <a:spcPct val="115000"/>
              </a:lnSpc>
              <a:spcBef>
                <a:spcPts val="0"/>
              </a:spcBef>
              <a:spcAft>
                <a:spcPts val="0"/>
              </a:spcAft>
              <a:buSzPts val="3000"/>
              <a:buNone/>
              <a:defRPr sz="2800">
                <a:solidFill>
                  <a:schemeClr val="dk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0" name="Google Shape;110;p13"/>
          <p:cNvSpPr txBox="1"/>
          <p:nvPr>
            <p:ph idx="16" type="subTitle"/>
          </p:nvPr>
        </p:nvSpPr>
        <p:spPr>
          <a:xfrm>
            <a:off x="713225" y="1594575"/>
            <a:ext cx="2423100" cy="438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11" name="Google Shape;111;p13"/>
          <p:cNvSpPr txBox="1"/>
          <p:nvPr>
            <p:ph idx="17" type="subTitle"/>
          </p:nvPr>
        </p:nvSpPr>
        <p:spPr>
          <a:xfrm>
            <a:off x="713225" y="3447136"/>
            <a:ext cx="2423100" cy="4284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12" name="Google Shape;112;p13"/>
          <p:cNvSpPr txBox="1"/>
          <p:nvPr>
            <p:ph idx="18" type="subTitle"/>
          </p:nvPr>
        </p:nvSpPr>
        <p:spPr>
          <a:xfrm>
            <a:off x="3359125" y="3447125"/>
            <a:ext cx="2423100" cy="4284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13" name="Google Shape;113;p13"/>
          <p:cNvSpPr txBox="1"/>
          <p:nvPr>
            <p:ph idx="19" type="subTitle"/>
          </p:nvPr>
        </p:nvSpPr>
        <p:spPr>
          <a:xfrm>
            <a:off x="3359125" y="1594575"/>
            <a:ext cx="2423100" cy="438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14" name="Google Shape;114;p13"/>
          <p:cNvSpPr txBox="1"/>
          <p:nvPr>
            <p:ph idx="20" type="subTitle"/>
          </p:nvPr>
        </p:nvSpPr>
        <p:spPr>
          <a:xfrm>
            <a:off x="5997638" y="3447125"/>
            <a:ext cx="2423100" cy="4284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15" name="Google Shape;115;p13"/>
          <p:cNvSpPr txBox="1"/>
          <p:nvPr>
            <p:ph idx="21" type="subTitle"/>
          </p:nvPr>
        </p:nvSpPr>
        <p:spPr>
          <a:xfrm>
            <a:off x="5997638" y="1594575"/>
            <a:ext cx="2423100" cy="438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cxnSp>
        <p:nvCxnSpPr>
          <p:cNvPr id="116" name="Google Shape;116;p13"/>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17" name="Google Shape;117;p13"/>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8" name="Google Shape;118;p13"/>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19" name="Google Shape;119;p13"/>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20" name="Google Shape;120;p13"/>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21" name="Google Shape;121;p13"/>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22" name="Shape 122"/>
        <p:cNvGrpSpPr/>
        <p:nvPr/>
      </p:nvGrpSpPr>
      <p:grpSpPr>
        <a:xfrm>
          <a:off x="0" y="0"/>
          <a:ext cx="0" cy="0"/>
          <a:chOff x="0" y="0"/>
          <a:chExt cx="0" cy="0"/>
        </a:xfrm>
      </p:grpSpPr>
      <p:sp>
        <p:nvSpPr>
          <p:cNvPr id="123" name="Google Shape;123;p14"/>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4" name="Google Shape;124;p14"/>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25" name="Google Shape;125;p14"/>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6" name="Google Shape;126;p14"/>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27" name="Google Shape;127;p14"/>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28" name="Google Shape;128;p14"/>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29" name="Google Shape;129;p14"/>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30" name="Google Shape;130;p14"/>
          <p:cNvSpPr txBox="1"/>
          <p:nvPr>
            <p:ph type="title"/>
          </p:nvPr>
        </p:nvSpPr>
        <p:spPr>
          <a:xfrm>
            <a:off x="969900" y="3387600"/>
            <a:ext cx="7204200" cy="531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a:solidFill>
                  <a:schemeClr val="dk2"/>
                </a:solidFill>
              </a:defRPr>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31" name="Google Shape;131;p14"/>
          <p:cNvSpPr txBox="1"/>
          <p:nvPr>
            <p:ph idx="1" type="subTitle"/>
          </p:nvPr>
        </p:nvSpPr>
        <p:spPr>
          <a:xfrm>
            <a:off x="969900" y="1312625"/>
            <a:ext cx="7204200" cy="1478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000"/>
              <a:buNone/>
              <a:defRPr sz="3000"/>
            </a:lvl1pPr>
            <a:lvl2pPr lvl="1" rtl="0" algn="ctr">
              <a:lnSpc>
                <a:spcPct val="100000"/>
              </a:lnSpc>
              <a:spcBef>
                <a:spcPts val="0"/>
              </a:spcBef>
              <a:spcAft>
                <a:spcPts val="0"/>
              </a:spcAft>
              <a:buSzPts val="3000"/>
              <a:buNone/>
              <a:defRPr sz="3000"/>
            </a:lvl2pPr>
            <a:lvl3pPr lvl="2" rtl="0" algn="ctr">
              <a:lnSpc>
                <a:spcPct val="100000"/>
              </a:lnSpc>
              <a:spcBef>
                <a:spcPts val="1600"/>
              </a:spcBef>
              <a:spcAft>
                <a:spcPts val="0"/>
              </a:spcAft>
              <a:buSzPts val="3000"/>
              <a:buNone/>
              <a:defRPr sz="3000"/>
            </a:lvl3pPr>
            <a:lvl4pPr lvl="3" rtl="0" algn="ctr">
              <a:lnSpc>
                <a:spcPct val="100000"/>
              </a:lnSpc>
              <a:spcBef>
                <a:spcPts val="1600"/>
              </a:spcBef>
              <a:spcAft>
                <a:spcPts val="0"/>
              </a:spcAft>
              <a:buSzPts val="3000"/>
              <a:buNone/>
              <a:defRPr sz="3000"/>
            </a:lvl4pPr>
            <a:lvl5pPr lvl="4" rtl="0" algn="ctr">
              <a:lnSpc>
                <a:spcPct val="100000"/>
              </a:lnSpc>
              <a:spcBef>
                <a:spcPts val="1600"/>
              </a:spcBef>
              <a:spcAft>
                <a:spcPts val="0"/>
              </a:spcAft>
              <a:buSzPts val="3000"/>
              <a:buNone/>
              <a:defRPr sz="3000"/>
            </a:lvl5pPr>
            <a:lvl6pPr lvl="5" rtl="0" algn="ctr">
              <a:lnSpc>
                <a:spcPct val="100000"/>
              </a:lnSpc>
              <a:spcBef>
                <a:spcPts val="1600"/>
              </a:spcBef>
              <a:spcAft>
                <a:spcPts val="0"/>
              </a:spcAft>
              <a:buSzPts val="3000"/>
              <a:buNone/>
              <a:defRPr sz="3000"/>
            </a:lvl6pPr>
            <a:lvl7pPr lvl="6" rtl="0" algn="ctr">
              <a:lnSpc>
                <a:spcPct val="100000"/>
              </a:lnSpc>
              <a:spcBef>
                <a:spcPts val="1600"/>
              </a:spcBef>
              <a:spcAft>
                <a:spcPts val="0"/>
              </a:spcAft>
              <a:buSzPts val="3000"/>
              <a:buNone/>
              <a:defRPr sz="3000"/>
            </a:lvl7pPr>
            <a:lvl8pPr lvl="7" rtl="0" algn="ctr">
              <a:lnSpc>
                <a:spcPct val="100000"/>
              </a:lnSpc>
              <a:spcBef>
                <a:spcPts val="1600"/>
              </a:spcBef>
              <a:spcAft>
                <a:spcPts val="0"/>
              </a:spcAft>
              <a:buSzPts val="3000"/>
              <a:buNone/>
              <a:defRPr sz="3000"/>
            </a:lvl8pPr>
            <a:lvl9pPr lvl="8" rtl="0" algn="ctr">
              <a:lnSpc>
                <a:spcPct val="100000"/>
              </a:lnSpc>
              <a:spcBef>
                <a:spcPts val="1600"/>
              </a:spcBef>
              <a:spcAft>
                <a:spcPts val="1600"/>
              </a:spcAft>
              <a:buSzPts val="3000"/>
              <a:buNone/>
              <a:defRPr sz="30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132" name="Shape 132"/>
        <p:cNvGrpSpPr/>
        <p:nvPr/>
      </p:nvGrpSpPr>
      <p:grpSpPr>
        <a:xfrm>
          <a:off x="0" y="0"/>
          <a:ext cx="0" cy="0"/>
          <a:chOff x="0" y="0"/>
          <a:chExt cx="0" cy="0"/>
        </a:xfrm>
      </p:grpSpPr>
      <p:sp>
        <p:nvSpPr>
          <p:cNvPr id="133" name="Google Shape;133;p15"/>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4" name="Google Shape;134;p15"/>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35" name="Google Shape;135;p15"/>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6" name="Google Shape;136;p15"/>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37" name="Google Shape;137;p15"/>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38" name="Google Shape;138;p15"/>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39" name="Google Shape;139;p15"/>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40" name="Google Shape;140;p15"/>
          <p:cNvSpPr txBox="1"/>
          <p:nvPr>
            <p:ph type="title"/>
          </p:nvPr>
        </p:nvSpPr>
        <p:spPr>
          <a:xfrm>
            <a:off x="720000" y="1148563"/>
            <a:ext cx="3944700" cy="16071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720000" y="2878638"/>
            <a:ext cx="3944700" cy="11163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vl1pPr>
            <a:lvl2pPr lvl="1" rtl="0" algn="ctr">
              <a:lnSpc>
                <a:spcPct val="100000"/>
              </a:lnSpc>
              <a:spcBef>
                <a:spcPts val="160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42" name="Google Shape;142;p15"/>
          <p:cNvSpPr/>
          <p:nvPr>
            <p:ph idx="2" type="pic"/>
          </p:nvPr>
        </p:nvSpPr>
        <p:spPr>
          <a:xfrm>
            <a:off x="5149825" y="691038"/>
            <a:ext cx="3070800" cy="3761400"/>
          </a:xfrm>
          <a:prstGeom prst="ellipse">
            <a:avLst/>
          </a:prstGeom>
          <a:noFill/>
          <a:ln cap="flat" cmpd="sng" w="19050">
            <a:solidFill>
              <a:schemeClr val="dk2"/>
            </a:solidFill>
            <a:prstDash val="solid"/>
            <a:round/>
            <a:headEnd len="sm" w="sm" type="none"/>
            <a:tailEnd len="sm" w="sm" type="none"/>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3" name="Shape 143"/>
        <p:cNvGrpSpPr/>
        <p:nvPr/>
      </p:nvGrpSpPr>
      <p:grpSpPr>
        <a:xfrm>
          <a:off x="0" y="0"/>
          <a:ext cx="0" cy="0"/>
          <a:chOff x="0" y="0"/>
          <a:chExt cx="0" cy="0"/>
        </a:xfrm>
      </p:grpSpPr>
      <p:sp>
        <p:nvSpPr>
          <p:cNvPr id="144" name="Google Shape;144;p16"/>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5" name="Google Shape;145;p16"/>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46" name="Google Shape;146;p16"/>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7" name="Google Shape;147;p16"/>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48" name="Google Shape;148;p16"/>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49" name="Google Shape;149;p16"/>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50" name="Google Shape;150;p16"/>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51" name="Google Shape;151;p16"/>
          <p:cNvSpPr txBox="1"/>
          <p:nvPr>
            <p:ph type="title"/>
          </p:nvPr>
        </p:nvSpPr>
        <p:spPr>
          <a:xfrm>
            <a:off x="720000" y="1568400"/>
            <a:ext cx="2891400" cy="7005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2" name="Google Shape;152;p16"/>
          <p:cNvSpPr txBox="1"/>
          <p:nvPr>
            <p:ph idx="1" type="subTitle"/>
          </p:nvPr>
        </p:nvSpPr>
        <p:spPr>
          <a:xfrm>
            <a:off x="720000" y="2268888"/>
            <a:ext cx="2891400" cy="13062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53" name="Shape 153"/>
        <p:cNvGrpSpPr/>
        <p:nvPr/>
      </p:nvGrpSpPr>
      <p:grpSpPr>
        <a:xfrm>
          <a:off x="0" y="0"/>
          <a:ext cx="0" cy="0"/>
          <a:chOff x="0" y="0"/>
          <a:chExt cx="0" cy="0"/>
        </a:xfrm>
      </p:grpSpPr>
      <p:sp>
        <p:nvSpPr>
          <p:cNvPr id="154" name="Google Shape;154;p17"/>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5" name="Google Shape;155;p17"/>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56" name="Google Shape;156;p17"/>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7" name="Google Shape;157;p17"/>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58" name="Google Shape;158;p17"/>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59" name="Google Shape;159;p17"/>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60" name="Google Shape;160;p17"/>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61" name="Google Shape;161;p1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62" name="Google Shape;162;p17"/>
          <p:cNvSpPr txBox="1"/>
          <p:nvPr>
            <p:ph idx="1" type="subTitle"/>
          </p:nvPr>
        </p:nvSpPr>
        <p:spPr>
          <a:xfrm>
            <a:off x="937625" y="3071250"/>
            <a:ext cx="2175300" cy="869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63" name="Google Shape;163;p17"/>
          <p:cNvSpPr txBox="1"/>
          <p:nvPr>
            <p:ph idx="2" type="subTitle"/>
          </p:nvPr>
        </p:nvSpPr>
        <p:spPr>
          <a:xfrm>
            <a:off x="3484346" y="3071250"/>
            <a:ext cx="2175300" cy="869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64" name="Google Shape;164;p17"/>
          <p:cNvSpPr txBox="1"/>
          <p:nvPr>
            <p:ph idx="3" type="subTitle"/>
          </p:nvPr>
        </p:nvSpPr>
        <p:spPr>
          <a:xfrm>
            <a:off x="6031074" y="3071250"/>
            <a:ext cx="2175300" cy="869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65" name="Google Shape;165;p17"/>
          <p:cNvSpPr txBox="1"/>
          <p:nvPr>
            <p:ph idx="4" type="subTitle"/>
          </p:nvPr>
        </p:nvSpPr>
        <p:spPr>
          <a:xfrm>
            <a:off x="937625" y="2690250"/>
            <a:ext cx="2175300" cy="365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gn="ctr">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
        <p:nvSpPr>
          <p:cNvPr id="166" name="Google Shape;166;p17"/>
          <p:cNvSpPr txBox="1"/>
          <p:nvPr>
            <p:ph idx="5" type="subTitle"/>
          </p:nvPr>
        </p:nvSpPr>
        <p:spPr>
          <a:xfrm>
            <a:off x="3484347" y="2690250"/>
            <a:ext cx="2175300" cy="365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gn="ctr">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
        <p:nvSpPr>
          <p:cNvPr id="167" name="Google Shape;167;p17"/>
          <p:cNvSpPr txBox="1"/>
          <p:nvPr>
            <p:ph idx="6" type="subTitle"/>
          </p:nvPr>
        </p:nvSpPr>
        <p:spPr>
          <a:xfrm>
            <a:off x="6031075" y="2690250"/>
            <a:ext cx="2175300" cy="365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gn="ctr">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gn="ctr">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168" name="Shape 168"/>
        <p:cNvGrpSpPr/>
        <p:nvPr/>
      </p:nvGrpSpPr>
      <p:grpSpPr>
        <a:xfrm>
          <a:off x="0" y="0"/>
          <a:ext cx="0" cy="0"/>
          <a:chOff x="0" y="0"/>
          <a:chExt cx="0" cy="0"/>
        </a:xfrm>
      </p:grpSpPr>
      <p:sp>
        <p:nvSpPr>
          <p:cNvPr id="169" name="Google Shape;169;p18"/>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0" name="Google Shape;170;p18"/>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71" name="Google Shape;171;p18"/>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2" name="Google Shape;172;p18"/>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73" name="Google Shape;173;p18"/>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74" name="Google Shape;174;p18"/>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75" name="Google Shape;175;p18"/>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76" name="Google Shape;176;p18"/>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7" name="Google Shape;177;p18"/>
          <p:cNvSpPr txBox="1"/>
          <p:nvPr>
            <p:ph idx="1" type="subTitle"/>
          </p:nvPr>
        </p:nvSpPr>
        <p:spPr>
          <a:xfrm>
            <a:off x="720025" y="1610942"/>
            <a:ext cx="7704000" cy="5304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78" name="Google Shape;178;p18"/>
          <p:cNvSpPr txBox="1"/>
          <p:nvPr>
            <p:ph idx="2" type="subTitle"/>
          </p:nvPr>
        </p:nvSpPr>
        <p:spPr>
          <a:xfrm>
            <a:off x="720025" y="2731125"/>
            <a:ext cx="7704000" cy="5277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79" name="Google Shape;179;p18"/>
          <p:cNvSpPr txBox="1"/>
          <p:nvPr>
            <p:ph idx="3" type="subTitle"/>
          </p:nvPr>
        </p:nvSpPr>
        <p:spPr>
          <a:xfrm>
            <a:off x="720025" y="3851625"/>
            <a:ext cx="7704000" cy="5277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80" name="Google Shape;180;p18"/>
          <p:cNvSpPr txBox="1"/>
          <p:nvPr>
            <p:ph idx="4" type="subTitle"/>
          </p:nvPr>
        </p:nvSpPr>
        <p:spPr>
          <a:xfrm>
            <a:off x="720025" y="1241274"/>
            <a:ext cx="7704000" cy="39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81" name="Google Shape;181;p18"/>
          <p:cNvSpPr txBox="1"/>
          <p:nvPr>
            <p:ph idx="5" type="subTitle"/>
          </p:nvPr>
        </p:nvSpPr>
        <p:spPr>
          <a:xfrm>
            <a:off x="720025" y="2350125"/>
            <a:ext cx="7704000" cy="39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182" name="Google Shape;182;p18"/>
          <p:cNvSpPr txBox="1"/>
          <p:nvPr>
            <p:ph idx="6" type="subTitle"/>
          </p:nvPr>
        </p:nvSpPr>
        <p:spPr>
          <a:xfrm>
            <a:off x="720025" y="3470625"/>
            <a:ext cx="7704000" cy="39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183" name="Shape 183"/>
        <p:cNvGrpSpPr/>
        <p:nvPr/>
      </p:nvGrpSpPr>
      <p:grpSpPr>
        <a:xfrm>
          <a:off x="0" y="0"/>
          <a:ext cx="0" cy="0"/>
          <a:chOff x="0" y="0"/>
          <a:chExt cx="0" cy="0"/>
        </a:xfrm>
      </p:grpSpPr>
      <p:sp>
        <p:nvSpPr>
          <p:cNvPr id="184" name="Google Shape;184;p19"/>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85" name="Google Shape;185;p19"/>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186" name="Google Shape;186;p19"/>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87" name="Google Shape;187;p19"/>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188" name="Google Shape;188;p19"/>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189" name="Google Shape;189;p19"/>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190" name="Google Shape;190;p19"/>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191" name="Google Shape;191;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2" name="Google Shape;192;p19"/>
          <p:cNvSpPr txBox="1"/>
          <p:nvPr>
            <p:ph idx="1" type="subTitle"/>
          </p:nvPr>
        </p:nvSpPr>
        <p:spPr>
          <a:xfrm>
            <a:off x="1381625" y="1718025"/>
            <a:ext cx="7042500" cy="5277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93" name="Google Shape;193;p19"/>
          <p:cNvSpPr txBox="1"/>
          <p:nvPr>
            <p:ph idx="2" type="subTitle"/>
          </p:nvPr>
        </p:nvSpPr>
        <p:spPr>
          <a:xfrm>
            <a:off x="1381635" y="2861025"/>
            <a:ext cx="7042500" cy="5277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94" name="Google Shape;194;p19"/>
          <p:cNvSpPr txBox="1"/>
          <p:nvPr>
            <p:ph idx="3" type="subTitle"/>
          </p:nvPr>
        </p:nvSpPr>
        <p:spPr>
          <a:xfrm>
            <a:off x="1381635" y="4004025"/>
            <a:ext cx="7042500" cy="5277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p:txBody>
      </p:sp>
      <p:sp>
        <p:nvSpPr>
          <p:cNvPr id="195" name="Google Shape;195;p19"/>
          <p:cNvSpPr txBox="1"/>
          <p:nvPr>
            <p:ph idx="4" type="subTitle"/>
          </p:nvPr>
        </p:nvSpPr>
        <p:spPr>
          <a:xfrm>
            <a:off x="1381625" y="1406025"/>
            <a:ext cx="7042500" cy="33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
        <p:nvSpPr>
          <p:cNvPr id="196" name="Google Shape;196;p19"/>
          <p:cNvSpPr txBox="1"/>
          <p:nvPr>
            <p:ph idx="5" type="subTitle"/>
          </p:nvPr>
        </p:nvSpPr>
        <p:spPr>
          <a:xfrm>
            <a:off x="1381625" y="2526575"/>
            <a:ext cx="7042500" cy="33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
        <p:nvSpPr>
          <p:cNvPr id="197" name="Google Shape;197;p19"/>
          <p:cNvSpPr txBox="1"/>
          <p:nvPr>
            <p:ph idx="6" type="subTitle"/>
          </p:nvPr>
        </p:nvSpPr>
        <p:spPr>
          <a:xfrm>
            <a:off x="1381625" y="3647125"/>
            <a:ext cx="7042500" cy="3336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SzPts val="2600"/>
              <a:buFont typeface="Bebas Neue"/>
              <a:buNone/>
              <a:defRPr b="1" sz="2000">
                <a:solidFill>
                  <a:schemeClr val="dk2"/>
                </a:solidFill>
                <a:latin typeface="Quicksand"/>
                <a:ea typeface="Quicksand"/>
                <a:cs typeface="Quicksand"/>
                <a:sym typeface="Quicksand"/>
              </a:defRPr>
            </a:lvl1pPr>
            <a:lvl2pPr lvl="1" rtl="0">
              <a:lnSpc>
                <a:spcPct val="100000"/>
              </a:lnSpc>
              <a:spcBef>
                <a:spcPts val="0"/>
              </a:spcBef>
              <a:spcAft>
                <a:spcPts val="0"/>
              </a:spcAft>
              <a:buSzPts val="2600"/>
              <a:buFont typeface="Bebas Neue"/>
              <a:buNone/>
              <a:defRPr sz="2600">
                <a:latin typeface="Bebas Neue"/>
                <a:ea typeface="Bebas Neue"/>
                <a:cs typeface="Bebas Neue"/>
                <a:sym typeface="Bebas Neue"/>
              </a:defRPr>
            </a:lvl2pPr>
            <a:lvl3pPr lvl="2" rtl="0">
              <a:lnSpc>
                <a:spcPct val="100000"/>
              </a:lnSpc>
              <a:spcBef>
                <a:spcPts val="1600"/>
              </a:spcBef>
              <a:spcAft>
                <a:spcPts val="0"/>
              </a:spcAft>
              <a:buSzPts val="2600"/>
              <a:buFont typeface="Bebas Neue"/>
              <a:buNone/>
              <a:defRPr sz="2600">
                <a:latin typeface="Bebas Neue"/>
                <a:ea typeface="Bebas Neue"/>
                <a:cs typeface="Bebas Neue"/>
                <a:sym typeface="Bebas Neue"/>
              </a:defRPr>
            </a:lvl3pPr>
            <a:lvl4pPr lvl="3" rtl="0">
              <a:lnSpc>
                <a:spcPct val="100000"/>
              </a:lnSpc>
              <a:spcBef>
                <a:spcPts val="1600"/>
              </a:spcBef>
              <a:spcAft>
                <a:spcPts val="0"/>
              </a:spcAft>
              <a:buSzPts val="2600"/>
              <a:buFont typeface="Bebas Neue"/>
              <a:buNone/>
              <a:defRPr sz="2600">
                <a:latin typeface="Bebas Neue"/>
                <a:ea typeface="Bebas Neue"/>
                <a:cs typeface="Bebas Neue"/>
                <a:sym typeface="Bebas Neue"/>
              </a:defRPr>
            </a:lvl4pPr>
            <a:lvl5pPr lvl="4" rtl="0">
              <a:lnSpc>
                <a:spcPct val="100000"/>
              </a:lnSpc>
              <a:spcBef>
                <a:spcPts val="1600"/>
              </a:spcBef>
              <a:spcAft>
                <a:spcPts val="0"/>
              </a:spcAft>
              <a:buSzPts val="2600"/>
              <a:buFont typeface="Bebas Neue"/>
              <a:buNone/>
              <a:defRPr sz="2600">
                <a:latin typeface="Bebas Neue"/>
                <a:ea typeface="Bebas Neue"/>
                <a:cs typeface="Bebas Neue"/>
                <a:sym typeface="Bebas Neue"/>
              </a:defRPr>
            </a:lvl5pPr>
            <a:lvl6pPr lvl="5" rtl="0">
              <a:lnSpc>
                <a:spcPct val="100000"/>
              </a:lnSpc>
              <a:spcBef>
                <a:spcPts val="1600"/>
              </a:spcBef>
              <a:spcAft>
                <a:spcPts val="0"/>
              </a:spcAft>
              <a:buSzPts val="2600"/>
              <a:buFont typeface="Bebas Neue"/>
              <a:buNone/>
              <a:defRPr sz="2600">
                <a:latin typeface="Bebas Neue"/>
                <a:ea typeface="Bebas Neue"/>
                <a:cs typeface="Bebas Neue"/>
                <a:sym typeface="Bebas Neue"/>
              </a:defRPr>
            </a:lvl6pPr>
            <a:lvl7pPr lvl="6" rtl="0">
              <a:lnSpc>
                <a:spcPct val="100000"/>
              </a:lnSpc>
              <a:spcBef>
                <a:spcPts val="1600"/>
              </a:spcBef>
              <a:spcAft>
                <a:spcPts val="0"/>
              </a:spcAft>
              <a:buSzPts val="2600"/>
              <a:buFont typeface="Bebas Neue"/>
              <a:buNone/>
              <a:defRPr sz="2600">
                <a:latin typeface="Bebas Neue"/>
                <a:ea typeface="Bebas Neue"/>
                <a:cs typeface="Bebas Neue"/>
                <a:sym typeface="Bebas Neue"/>
              </a:defRPr>
            </a:lvl7pPr>
            <a:lvl8pPr lvl="7" rtl="0">
              <a:lnSpc>
                <a:spcPct val="100000"/>
              </a:lnSpc>
              <a:spcBef>
                <a:spcPts val="1600"/>
              </a:spcBef>
              <a:spcAft>
                <a:spcPts val="0"/>
              </a:spcAft>
              <a:buSzPts val="2600"/>
              <a:buFont typeface="Bebas Neue"/>
              <a:buNone/>
              <a:defRPr sz="2600">
                <a:latin typeface="Bebas Neue"/>
                <a:ea typeface="Bebas Neue"/>
                <a:cs typeface="Bebas Neue"/>
                <a:sym typeface="Bebas Neue"/>
              </a:defRPr>
            </a:lvl8pPr>
            <a:lvl9pPr lvl="8" rtl="0">
              <a:lnSpc>
                <a:spcPct val="100000"/>
              </a:lnSpc>
              <a:spcBef>
                <a:spcPts val="1600"/>
              </a:spcBef>
              <a:spcAft>
                <a:spcPts val="1600"/>
              </a:spcAft>
              <a:buSzPts val="2600"/>
              <a:buFont typeface="Bebas Neue"/>
              <a:buNone/>
              <a:defRPr sz="2600">
                <a:latin typeface="Bebas Neue"/>
                <a:ea typeface="Bebas Neue"/>
                <a:cs typeface="Bebas Neue"/>
                <a:sym typeface="Bebas Neu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198" name="Shape 198"/>
        <p:cNvGrpSpPr/>
        <p:nvPr/>
      </p:nvGrpSpPr>
      <p:grpSpPr>
        <a:xfrm>
          <a:off x="0" y="0"/>
          <a:ext cx="0" cy="0"/>
          <a:chOff x="0" y="0"/>
          <a:chExt cx="0" cy="0"/>
        </a:xfrm>
      </p:grpSpPr>
      <p:sp>
        <p:nvSpPr>
          <p:cNvPr id="199" name="Google Shape;199;p20"/>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0" name="Google Shape;200;p20"/>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01" name="Google Shape;201;p20"/>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2" name="Google Shape;202;p20"/>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03" name="Google Shape;203;p20"/>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204" name="Google Shape;204;p20"/>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205" name="Google Shape;205;p20"/>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206" name="Google Shape;206;p2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07" name="Google Shape;207;p20"/>
          <p:cNvSpPr txBox="1"/>
          <p:nvPr>
            <p:ph idx="1" type="subTitle"/>
          </p:nvPr>
        </p:nvSpPr>
        <p:spPr>
          <a:xfrm>
            <a:off x="1545775" y="1975263"/>
            <a:ext cx="2556900" cy="9111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08" name="Google Shape;208;p20"/>
          <p:cNvSpPr txBox="1"/>
          <p:nvPr>
            <p:ph idx="2" type="subTitle"/>
          </p:nvPr>
        </p:nvSpPr>
        <p:spPr>
          <a:xfrm>
            <a:off x="5041325" y="1975263"/>
            <a:ext cx="2556900" cy="9111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09" name="Google Shape;209;p20"/>
          <p:cNvSpPr txBox="1"/>
          <p:nvPr>
            <p:ph idx="3" type="subTitle"/>
          </p:nvPr>
        </p:nvSpPr>
        <p:spPr>
          <a:xfrm>
            <a:off x="1545775" y="3691500"/>
            <a:ext cx="2556900" cy="9111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10" name="Google Shape;210;p20"/>
          <p:cNvSpPr txBox="1"/>
          <p:nvPr>
            <p:ph idx="4" type="subTitle"/>
          </p:nvPr>
        </p:nvSpPr>
        <p:spPr>
          <a:xfrm>
            <a:off x="5041325" y="3691500"/>
            <a:ext cx="2556900" cy="9111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11" name="Google Shape;211;p20"/>
          <p:cNvSpPr txBox="1"/>
          <p:nvPr>
            <p:ph idx="5" type="subTitle"/>
          </p:nvPr>
        </p:nvSpPr>
        <p:spPr>
          <a:xfrm>
            <a:off x="1545775" y="1670463"/>
            <a:ext cx="2556900" cy="354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00000"/>
              </a:lnSpc>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212" name="Google Shape;212;p20"/>
          <p:cNvSpPr txBox="1"/>
          <p:nvPr>
            <p:ph idx="6" type="subTitle"/>
          </p:nvPr>
        </p:nvSpPr>
        <p:spPr>
          <a:xfrm>
            <a:off x="5041325" y="1670463"/>
            <a:ext cx="2556900" cy="354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00000"/>
              </a:lnSpc>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213" name="Google Shape;213;p20"/>
          <p:cNvSpPr txBox="1"/>
          <p:nvPr>
            <p:ph idx="7" type="subTitle"/>
          </p:nvPr>
        </p:nvSpPr>
        <p:spPr>
          <a:xfrm>
            <a:off x="1545775" y="3386700"/>
            <a:ext cx="2556900" cy="354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00000"/>
              </a:lnSpc>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
        <p:nvSpPr>
          <p:cNvPr id="214" name="Google Shape;214;p20"/>
          <p:cNvSpPr txBox="1"/>
          <p:nvPr>
            <p:ph idx="8" type="subTitle"/>
          </p:nvPr>
        </p:nvSpPr>
        <p:spPr>
          <a:xfrm>
            <a:off x="5041325" y="3386700"/>
            <a:ext cx="2556900" cy="3549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00000"/>
              </a:lnSpc>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160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1600"/>
              </a:spcBef>
              <a:spcAft>
                <a:spcPts val="1600"/>
              </a:spcAft>
              <a:buSzPts val="2400"/>
              <a:buFont typeface="Bebas Neue"/>
              <a:buNone/>
              <a:defRPr sz="2400">
                <a:latin typeface="Bebas Neue"/>
                <a:ea typeface="Bebas Neue"/>
                <a:cs typeface="Bebas Neue"/>
                <a:sym typeface="Bebas Neu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lt1"/>
        </a:solidFill>
      </p:bgPr>
    </p:bg>
    <p:spTree>
      <p:nvGrpSpPr>
        <p:cNvPr id="13" name="Shape 13"/>
        <p:cNvGrpSpPr/>
        <p:nvPr/>
      </p:nvGrpSpPr>
      <p:grpSpPr>
        <a:xfrm>
          <a:off x="0" y="0"/>
          <a:ext cx="0" cy="0"/>
          <a:chOff x="0" y="0"/>
          <a:chExt cx="0" cy="0"/>
        </a:xfrm>
      </p:grpSpPr>
      <p:sp>
        <p:nvSpPr>
          <p:cNvPr id="14" name="Google Shape;14;p3"/>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3"/>
          <p:cNvSpPr txBox="1"/>
          <p:nvPr>
            <p:ph type="title"/>
          </p:nvPr>
        </p:nvSpPr>
        <p:spPr>
          <a:xfrm>
            <a:off x="3579950" y="1854500"/>
            <a:ext cx="36048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hasCustomPrompt="1" idx="2" type="title"/>
          </p:nvPr>
        </p:nvSpPr>
        <p:spPr>
          <a:xfrm>
            <a:off x="1959250" y="1854500"/>
            <a:ext cx="11898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6000"/>
              <a:buNone/>
              <a:defRPr sz="6000">
                <a:solidFill>
                  <a:schemeClr val="dk2"/>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17" name="Google Shape;17;p3"/>
          <p:cNvSpPr txBox="1"/>
          <p:nvPr>
            <p:ph idx="1" type="subTitle"/>
          </p:nvPr>
        </p:nvSpPr>
        <p:spPr>
          <a:xfrm>
            <a:off x="1959250" y="2939075"/>
            <a:ext cx="5225400" cy="446700"/>
          </a:xfrm>
          <a:prstGeom prst="rect">
            <a:avLst/>
          </a:prstGeom>
          <a:ln>
            <a:noFill/>
          </a:ln>
        </p:spPr>
        <p:txBody>
          <a:bodyPr anchorCtr="0" anchor="t" bIns="91425" lIns="91425" spcFirstLastPara="1" rIns="91425" wrap="square" tIns="91425">
            <a:noAutofit/>
          </a:bodyPr>
          <a:lstStyle>
            <a:lvl1pPr lvl="0" rtl="0" algn="ctr">
              <a:lnSpc>
                <a:spcPct val="100000"/>
              </a:lnSpc>
              <a:spcBef>
                <a:spcPts val="0"/>
              </a:spcBef>
              <a:spcAft>
                <a:spcPts val="0"/>
              </a:spcAft>
              <a:buClr>
                <a:schemeClr val="dk1"/>
              </a:buClr>
              <a:buSzPts val="1400"/>
              <a:buNone/>
              <a:defRPr/>
            </a:lvl1pPr>
            <a:lvl2pPr lvl="1" rtl="0" algn="ctr">
              <a:lnSpc>
                <a:spcPct val="100000"/>
              </a:lnSpc>
              <a:spcBef>
                <a:spcPts val="1600"/>
              </a:spcBef>
              <a:spcAft>
                <a:spcPts val="0"/>
              </a:spcAft>
              <a:buClr>
                <a:schemeClr val="dk1"/>
              </a:buClr>
              <a:buSzPts val="1400"/>
              <a:buNone/>
              <a:defRPr>
                <a:solidFill>
                  <a:schemeClr val="dk1"/>
                </a:solidFill>
              </a:defRPr>
            </a:lvl2pPr>
            <a:lvl3pPr lvl="2" rtl="0" algn="ctr">
              <a:lnSpc>
                <a:spcPct val="100000"/>
              </a:lnSpc>
              <a:spcBef>
                <a:spcPts val="1600"/>
              </a:spcBef>
              <a:spcAft>
                <a:spcPts val="0"/>
              </a:spcAft>
              <a:buClr>
                <a:schemeClr val="dk1"/>
              </a:buClr>
              <a:buSzPts val="1400"/>
              <a:buNone/>
              <a:defRPr>
                <a:solidFill>
                  <a:schemeClr val="dk1"/>
                </a:solidFill>
              </a:defRPr>
            </a:lvl3pPr>
            <a:lvl4pPr lvl="3" rtl="0" algn="ctr">
              <a:lnSpc>
                <a:spcPct val="100000"/>
              </a:lnSpc>
              <a:spcBef>
                <a:spcPts val="1600"/>
              </a:spcBef>
              <a:spcAft>
                <a:spcPts val="0"/>
              </a:spcAft>
              <a:buClr>
                <a:schemeClr val="dk1"/>
              </a:buClr>
              <a:buSzPts val="1400"/>
              <a:buNone/>
              <a:defRPr>
                <a:solidFill>
                  <a:schemeClr val="dk1"/>
                </a:solidFill>
              </a:defRPr>
            </a:lvl4pPr>
            <a:lvl5pPr lvl="4" rtl="0" algn="ctr">
              <a:lnSpc>
                <a:spcPct val="100000"/>
              </a:lnSpc>
              <a:spcBef>
                <a:spcPts val="1600"/>
              </a:spcBef>
              <a:spcAft>
                <a:spcPts val="0"/>
              </a:spcAft>
              <a:buClr>
                <a:schemeClr val="dk1"/>
              </a:buClr>
              <a:buSzPts val="1400"/>
              <a:buNone/>
              <a:defRPr>
                <a:solidFill>
                  <a:schemeClr val="dk1"/>
                </a:solidFill>
              </a:defRPr>
            </a:lvl5pPr>
            <a:lvl6pPr lvl="5" rtl="0" algn="ctr">
              <a:lnSpc>
                <a:spcPct val="100000"/>
              </a:lnSpc>
              <a:spcBef>
                <a:spcPts val="1600"/>
              </a:spcBef>
              <a:spcAft>
                <a:spcPts val="0"/>
              </a:spcAft>
              <a:buClr>
                <a:schemeClr val="dk1"/>
              </a:buClr>
              <a:buSzPts val="1400"/>
              <a:buNone/>
              <a:defRPr>
                <a:solidFill>
                  <a:schemeClr val="dk1"/>
                </a:solidFill>
              </a:defRPr>
            </a:lvl6pPr>
            <a:lvl7pPr lvl="6" rtl="0" algn="ctr">
              <a:lnSpc>
                <a:spcPct val="100000"/>
              </a:lnSpc>
              <a:spcBef>
                <a:spcPts val="1600"/>
              </a:spcBef>
              <a:spcAft>
                <a:spcPts val="0"/>
              </a:spcAft>
              <a:buClr>
                <a:schemeClr val="dk1"/>
              </a:buClr>
              <a:buSzPts val="1400"/>
              <a:buNone/>
              <a:defRPr>
                <a:solidFill>
                  <a:schemeClr val="dk1"/>
                </a:solidFill>
              </a:defRPr>
            </a:lvl7pPr>
            <a:lvl8pPr lvl="7" rtl="0" algn="ctr">
              <a:lnSpc>
                <a:spcPct val="100000"/>
              </a:lnSpc>
              <a:spcBef>
                <a:spcPts val="1600"/>
              </a:spcBef>
              <a:spcAft>
                <a:spcPts val="0"/>
              </a:spcAft>
              <a:buClr>
                <a:schemeClr val="dk1"/>
              </a:buClr>
              <a:buSzPts val="1400"/>
              <a:buNone/>
              <a:defRPr>
                <a:solidFill>
                  <a:schemeClr val="dk1"/>
                </a:solidFill>
              </a:defRPr>
            </a:lvl8pPr>
            <a:lvl9pPr lvl="8" rtl="0" algn="ctr">
              <a:lnSpc>
                <a:spcPct val="100000"/>
              </a:lnSpc>
              <a:spcBef>
                <a:spcPts val="1600"/>
              </a:spcBef>
              <a:spcAft>
                <a:spcPts val="1600"/>
              </a:spcAft>
              <a:buClr>
                <a:schemeClr val="dk1"/>
              </a:buClr>
              <a:buSzPts val="1400"/>
              <a:buNone/>
              <a:defRPr>
                <a:solidFill>
                  <a:schemeClr val="dk1"/>
                </a:solidFill>
              </a:defRPr>
            </a:lvl9pPr>
          </a:lstStyle>
          <a:p/>
        </p:txBody>
      </p:sp>
      <p:cxnSp>
        <p:nvCxnSpPr>
          <p:cNvPr id="18" name="Google Shape;18;p3"/>
          <p:cNvCxnSpPr/>
          <p:nvPr/>
        </p:nvCxnSpPr>
        <p:spPr>
          <a:xfrm rot="10800000">
            <a:off x="8761325" y="2079300"/>
            <a:ext cx="0" cy="984900"/>
          </a:xfrm>
          <a:prstGeom prst="straightConnector1">
            <a:avLst/>
          </a:prstGeom>
          <a:noFill/>
          <a:ln cap="flat" cmpd="sng" w="19050">
            <a:solidFill>
              <a:schemeClr val="lt1"/>
            </a:solidFill>
            <a:prstDash val="solid"/>
            <a:round/>
            <a:headEnd len="med" w="med" type="oval"/>
            <a:tailEnd len="med" w="med" type="oval"/>
          </a:ln>
        </p:spPr>
      </p:cxnSp>
      <p:cxnSp>
        <p:nvCxnSpPr>
          <p:cNvPr id="19" name="Google Shape;19;p3"/>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0" name="Google Shape;20;p3"/>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 name="Google Shape;21;p3"/>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2" name="Google Shape;22;p3"/>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23" name="Google Shape;23;p3"/>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24" name="Google Shape;24;p3"/>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5" name="Google Shape;25;p3"/>
          <p:cNvCxnSpPr/>
          <p:nvPr/>
        </p:nvCxnSpPr>
        <p:spPr>
          <a:xfrm rot="10800000">
            <a:off x="394350" y="2079300"/>
            <a:ext cx="0" cy="984900"/>
          </a:xfrm>
          <a:prstGeom prst="straightConnector1">
            <a:avLst/>
          </a:prstGeom>
          <a:noFill/>
          <a:ln cap="flat" cmpd="sng" w="19050">
            <a:solidFill>
              <a:schemeClr val="lt1"/>
            </a:solidFill>
            <a:prstDash val="solid"/>
            <a:round/>
            <a:headEnd len="med" w="med" type="oval"/>
            <a:tailEnd len="med" w="med" type="oval"/>
          </a:ln>
        </p:spPr>
      </p:cxn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215" name="Shape 215"/>
        <p:cNvGrpSpPr/>
        <p:nvPr/>
      </p:nvGrpSpPr>
      <p:grpSpPr>
        <a:xfrm>
          <a:off x="0" y="0"/>
          <a:ext cx="0" cy="0"/>
          <a:chOff x="0" y="0"/>
          <a:chExt cx="0" cy="0"/>
        </a:xfrm>
      </p:grpSpPr>
      <p:sp>
        <p:nvSpPr>
          <p:cNvPr id="216" name="Google Shape;216;p21"/>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7" name="Google Shape;217;p21"/>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18" name="Google Shape;218;p21"/>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19" name="Google Shape;219;p21"/>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20" name="Google Shape;220;p21"/>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221" name="Google Shape;221;p21"/>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222" name="Google Shape;222;p21"/>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223" name="Google Shape;223;p2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4" name="Google Shape;224;p21"/>
          <p:cNvSpPr txBox="1"/>
          <p:nvPr>
            <p:ph idx="1" type="subTitle"/>
          </p:nvPr>
        </p:nvSpPr>
        <p:spPr>
          <a:xfrm>
            <a:off x="903950" y="2149201"/>
            <a:ext cx="21912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25" name="Google Shape;225;p21"/>
          <p:cNvSpPr txBox="1"/>
          <p:nvPr>
            <p:ph idx="2" type="subTitle"/>
          </p:nvPr>
        </p:nvSpPr>
        <p:spPr>
          <a:xfrm>
            <a:off x="3478550" y="2149201"/>
            <a:ext cx="21825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26" name="Google Shape;226;p21"/>
          <p:cNvSpPr txBox="1"/>
          <p:nvPr>
            <p:ph idx="3" type="subTitle"/>
          </p:nvPr>
        </p:nvSpPr>
        <p:spPr>
          <a:xfrm>
            <a:off x="903950" y="3579425"/>
            <a:ext cx="21912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27" name="Google Shape;227;p21"/>
          <p:cNvSpPr txBox="1"/>
          <p:nvPr>
            <p:ph idx="4" type="subTitle"/>
          </p:nvPr>
        </p:nvSpPr>
        <p:spPr>
          <a:xfrm>
            <a:off x="3478550" y="3579425"/>
            <a:ext cx="21825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28" name="Google Shape;228;p21"/>
          <p:cNvSpPr txBox="1"/>
          <p:nvPr>
            <p:ph idx="5" type="subTitle"/>
          </p:nvPr>
        </p:nvSpPr>
        <p:spPr>
          <a:xfrm>
            <a:off x="6048850" y="2149201"/>
            <a:ext cx="21999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29" name="Google Shape;229;p21"/>
          <p:cNvSpPr txBox="1"/>
          <p:nvPr>
            <p:ph idx="6" type="subTitle"/>
          </p:nvPr>
        </p:nvSpPr>
        <p:spPr>
          <a:xfrm>
            <a:off x="6048850" y="3579425"/>
            <a:ext cx="2199900" cy="6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30" name="Google Shape;230;p21"/>
          <p:cNvSpPr txBox="1"/>
          <p:nvPr>
            <p:ph idx="7" type="subTitle"/>
          </p:nvPr>
        </p:nvSpPr>
        <p:spPr>
          <a:xfrm>
            <a:off x="908250" y="1656600"/>
            <a:ext cx="21825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231" name="Google Shape;231;p21"/>
          <p:cNvSpPr txBox="1"/>
          <p:nvPr>
            <p:ph idx="8" type="subTitle"/>
          </p:nvPr>
        </p:nvSpPr>
        <p:spPr>
          <a:xfrm>
            <a:off x="3482836" y="1656600"/>
            <a:ext cx="21738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232" name="Google Shape;232;p21"/>
          <p:cNvSpPr txBox="1"/>
          <p:nvPr>
            <p:ph idx="9" type="subTitle"/>
          </p:nvPr>
        </p:nvSpPr>
        <p:spPr>
          <a:xfrm>
            <a:off x="6053173" y="1656600"/>
            <a:ext cx="21912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233" name="Google Shape;233;p21"/>
          <p:cNvSpPr txBox="1"/>
          <p:nvPr>
            <p:ph idx="13" type="subTitle"/>
          </p:nvPr>
        </p:nvSpPr>
        <p:spPr>
          <a:xfrm>
            <a:off x="908250" y="3086800"/>
            <a:ext cx="21825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234" name="Google Shape;234;p21"/>
          <p:cNvSpPr txBox="1"/>
          <p:nvPr>
            <p:ph idx="14" type="subTitle"/>
          </p:nvPr>
        </p:nvSpPr>
        <p:spPr>
          <a:xfrm>
            <a:off x="3482836" y="3086800"/>
            <a:ext cx="21738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
        <p:nvSpPr>
          <p:cNvPr id="235" name="Google Shape;235;p21"/>
          <p:cNvSpPr txBox="1"/>
          <p:nvPr>
            <p:ph idx="15" type="subTitle"/>
          </p:nvPr>
        </p:nvSpPr>
        <p:spPr>
          <a:xfrm>
            <a:off x="6053173" y="3086800"/>
            <a:ext cx="2191200" cy="4425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2400"/>
              <a:buFont typeface="Bebas Neue"/>
              <a:buNone/>
              <a:defRPr b="1" sz="2000">
                <a:solidFill>
                  <a:schemeClr val="dk2"/>
                </a:solidFill>
                <a:latin typeface="Quicksand"/>
                <a:ea typeface="Quicksand"/>
                <a:cs typeface="Quicksand"/>
                <a:sym typeface="Quicksand"/>
              </a:defRPr>
            </a:lvl1pPr>
            <a:lvl2pPr lvl="1" rtl="0" algn="ctr">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gn="ctr">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gn="ctr">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gn="ctr">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gn="ctr">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gn="ctr">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gn="ctr">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gn="ctr">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236" name="Shape 236"/>
        <p:cNvGrpSpPr/>
        <p:nvPr/>
      </p:nvGrpSpPr>
      <p:grpSpPr>
        <a:xfrm>
          <a:off x="0" y="0"/>
          <a:ext cx="0" cy="0"/>
          <a:chOff x="0" y="0"/>
          <a:chExt cx="0" cy="0"/>
        </a:xfrm>
      </p:grpSpPr>
      <p:sp>
        <p:nvSpPr>
          <p:cNvPr id="237" name="Google Shape;237;p22"/>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8" name="Google Shape;238;p22"/>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39" name="Google Shape;239;p22"/>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40" name="Google Shape;240;p22"/>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41" name="Google Shape;241;p22"/>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242" name="Google Shape;242;p22"/>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243" name="Google Shape;243;p22"/>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244" name="Google Shape;244;p22"/>
          <p:cNvSpPr txBox="1"/>
          <p:nvPr>
            <p:ph hasCustomPrompt="1" type="title"/>
          </p:nvPr>
        </p:nvSpPr>
        <p:spPr>
          <a:xfrm>
            <a:off x="2223600" y="552112"/>
            <a:ext cx="4696800" cy="7689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45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5" name="Google Shape;245;p22"/>
          <p:cNvSpPr txBox="1"/>
          <p:nvPr>
            <p:ph idx="1" type="subTitle"/>
          </p:nvPr>
        </p:nvSpPr>
        <p:spPr>
          <a:xfrm>
            <a:off x="2223600" y="1364275"/>
            <a:ext cx="4696800" cy="428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Clr>
                <a:schemeClr val="dk1"/>
              </a:buClr>
              <a:buSzPts val="2400"/>
              <a:buFont typeface="PT Sans"/>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p:txBody>
      </p:sp>
      <p:sp>
        <p:nvSpPr>
          <p:cNvPr id="246" name="Google Shape;246;p22"/>
          <p:cNvSpPr txBox="1"/>
          <p:nvPr>
            <p:ph hasCustomPrompt="1" idx="2" type="title"/>
          </p:nvPr>
        </p:nvSpPr>
        <p:spPr>
          <a:xfrm>
            <a:off x="2223600" y="1904368"/>
            <a:ext cx="4696800" cy="7689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4500">
                <a:solidFill>
                  <a:schemeClr val="dk2"/>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7" name="Google Shape;247;p22"/>
          <p:cNvSpPr txBox="1"/>
          <p:nvPr>
            <p:ph idx="3" type="subTitle"/>
          </p:nvPr>
        </p:nvSpPr>
        <p:spPr>
          <a:xfrm>
            <a:off x="2223600" y="2716527"/>
            <a:ext cx="4696800" cy="446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Clr>
                <a:schemeClr val="dk1"/>
              </a:buClr>
              <a:buSzPts val="2400"/>
              <a:buFont typeface="PT Sans"/>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p:txBody>
      </p:sp>
      <p:sp>
        <p:nvSpPr>
          <p:cNvPr id="248" name="Google Shape;248;p22"/>
          <p:cNvSpPr txBox="1"/>
          <p:nvPr>
            <p:ph hasCustomPrompt="1" idx="4" type="title"/>
          </p:nvPr>
        </p:nvSpPr>
        <p:spPr>
          <a:xfrm>
            <a:off x="2223600" y="3256624"/>
            <a:ext cx="4696800" cy="768900"/>
          </a:xfrm>
          <a:prstGeom prst="rect">
            <a:avLst/>
          </a:prstGeom>
          <a:noFill/>
        </p:spPr>
        <p:txBody>
          <a:bodyPr anchorCtr="0" anchor="ctr" bIns="91425" lIns="91425" spcFirstLastPara="1" rIns="91425" wrap="square" tIns="91425">
            <a:noAutofit/>
          </a:bodyPr>
          <a:lstStyle>
            <a:lvl1pPr lvl="0" rtl="0" algn="ctr">
              <a:spcBef>
                <a:spcPts val="0"/>
              </a:spcBef>
              <a:spcAft>
                <a:spcPts val="0"/>
              </a:spcAft>
              <a:buClr>
                <a:schemeClr val="lt1"/>
              </a:buClr>
              <a:buSzPts val="6000"/>
              <a:buNone/>
              <a:defRPr sz="45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49" name="Google Shape;249;p22"/>
          <p:cNvSpPr txBox="1"/>
          <p:nvPr>
            <p:ph idx="5" type="subTitle"/>
          </p:nvPr>
        </p:nvSpPr>
        <p:spPr>
          <a:xfrm>
            <a:off x="2223600" y="4068797"/>
            <a:ext cx="4696800" cy="446700"/>
          </a:xfrm>
          <a:prstGeom prst="rect">
            <a:avLst/>
          </a:prstGeom>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Clr>
                <a:schemeClr val="dk1"/>
              </a:buClr>
              <a:buSzPts val="2400"/>
              <a:buFont typeface="PT Sans"/>
              <a:buNone/>
              <a:defRPr sz="1600">
                <a:solidFill>
                  <a:schemeClr val="dk1"/>
                </a:solidFill>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4pPr>
            <a:lvl5pPr lvl="4"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5pPr>
            <a:lvl6pPr lvl="5"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6pPr>
            <a:lvl7pPr lvl="6"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7pPr>
            <a:lvl8pPr lvl="7"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8pPr>
            <a:lvl9pPr lvl="8" rtl="0" algn="ctr">
              <a:lnSpc>
                <a:spcPct val="100000"/>
              </a:lnSpc>
              <a:spcBef>
                <a:spcPts val="0"/>
              </a:spcBef>
              <a:spcAft>
                <a:spcPts val="0"/>
              </a:spcAft>
              <a:buClr>
                <a:schemeClr val="dk1"/>
              </a:buClr>
              <a:buSzPts val="2100"/>
              <a:buFont typeface="PT Sans"/>
              <a:buNone/>
              <a:defRPr sz="2100">
                <a:solidFill>
                  <a:schemeClr val="dk1"/>
                </a:solidFill>
                <a:latin typeface="PT Sans"/>
                <a:ea typeface="PT Sans"/>
                <a:cs typeface="PT Sans"/>
                <a:sym typeface="PT Sans"/>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50" name="Shape 250"/>
        <p:cNvGrpSpPr/>
        <p:nvPr/>
      </p:nvGrpSpPr>
      <p:grpSpPr>
        <a:xfrm>
          <a:off x="0" y="0"/>
          <a:ext cx="0" cy="0"/>
          <a:chOff x="0" y="0"/>
          <a:chExt cx="0" cy="0"/>
        </a:xfrm>
      </p:grpSpPr>
      <p:sp>
        <p:nvSpPr>
          <p:cNvPr id="251" name="Google Shape;251;p23"/>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23"/>
          <p:cNvSpPr txBox="1"/>
          <p:nvPr>
            <p:ph type="title"/>
          </p:nvPr>
        </p:nvSpPr>
        <p:spPr>
          <a:xfrm>
            <a:off x="2347938" y="540000"/>
            <a:ext cx="4448100" cy="1058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sz="75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53" name="Google Shape;253;p23"/>
          <p:cNvSpPr txBox="1"/>
          <p:nvPr>
            <p:ph idx="1" type="subTitle"/>
          </p:nvPr>
        </p:nvSpPr>
        <p:spPr>
          <a:xfrm>
            <a:off x="2347900" y="1717825"/>
            <a:ext cx="4448100" cy="1235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254" name="Google Shape;254;p23"/>
          <p:cNvSpPr txBox="1"/>
          <p:nvPr/>
        </p:nvSpPr>
        <p:spPr>
          <a:xfrm>
            <a:off x="2099100" y="3611950"/>
            <a:ext cx="4945800" cy="5562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300"/>
              </a:spcBef>
              <a:spcAft>
                <a:spcPts val="0"/>
              </a:spcAft>
              <a:buNone/>
            </a:pPr>
            <a:r>
              <a:rPr lang="en" sz="1200">
                <a:solidFill>
                  <a:schemeClr val="dk1"/>
                </a:solidFill>
                <a:latin typeface="Mulish"/>
                <a:ea typeface="Mulish"/>
                <a:cs typeface="Mulish"/>
                <a:sym typeface="Mulish"/>
              </a:rPr>
              <a:t>CREDITS: This presentation template was created by </a:t>
            </a:r>
            <a:r>
              <a:rPr b="1" lang="en" sz="1200" u="sng">
                <a:solidFill>
                  <a:schemeClr val="dk1"/>
                </a:solidFill>
                <a:latin typeface="Mulish"/>
                <a:ea typeface="Mulish"/>
                <a:cs typeface="Mulish"/>
                <a:sym typeface="Mulish"/>
                <a:hlinkClick r:id="rId2">
                  <a:extLst>
                    <a:ext uri="{A12FA001-AC4F-418D-AE19-62706E023703}">
                      <ahyp:hlinkClr val="tx"/>
                    </a:ext>
                  </a:extLst>
                </a:hlinkClick>
              </a:rPr>
              <a:t>Slidesgo</a:t>
            </a:r>
            <a:r>
              <a:rPr b="1" lang="en" sz="1200">
                <a:solidFill>
                  <a:schemeClr val="dk1"/>
                </a:solidFill>
                <a:latin typeface="Mulish"/>
                <a:ea typeface="Mulish"/>
                <a:cs typeface="Mulish"/>
                <a:sym typeface="Mulish"/>
              </a:rPr>
              <a:t>,</a:t>
            </a:r>
            <a:r>
              <a:rPr lang="en" sz="1200">
                <a:solidFill>
                  <a:schemeClr val="dk1"/>
                </a:solidFill>
                <a:latin typeface="Mulish"/>
                <a:ea typeface="Mulish"/>
                <a:cs typeface="Mulish"/>
                <a:sym typeface="Mulish"/>
              </a:rPr>
              <a:t> and includes icons by</a:t>
            </a:r>
            <a:r>
              <a:rPr b="1" lang="en" sz="1200">
                <a:solidFill>
                  <a:schemeClr val="dk1"/>
                </a:solidFill>
                <a:latin typeface="Mulish"/>
                <a:ea typeface="Mulish"/>
                <a:cs typeface="Mulish"/>
                <a:sym typeface="Mulish"/>
              </a:rPr>
              <a:t> </a:t>
            </a:r>
            <a:r>
              <a:rPr b="1" lang="en" sz="1200" u="sng">
                <a:solidFill>
                  <a:schemeClr val="dk1"/>
                </a:solidFill>
                <a:latin typeface="Mulish"/>
                <a:ea typeface="Mulish"/>
                <a:cs typeface="Mulish"/>
                <a:sym typeface="Mulish"/>
                <a:hlinkClick r:id="rId3">
                  <a:extLst>
                    <a:ext uri="{A12FA001-AC4F-418D-AE19-62706E023703}">
                      <ahyp:hlinkClr val="tx"/>
                    </a:ext>
                  </a:extLst>
                </a:hlinkClick>
              </a:rPr>
              <a:t>Flaticon</a:t>
            </a:r>
            <a:r>
              <a:rPr b="1" lang="en" sz="1200">
                <a:solidFill>
                  <a:schemeClr val="dk1"/>
                </a:solidFill>
                <a:latin typeface="Mulish"/>
                <a:ea typeface="Mulish"/>
                <a:cs typeface="Mulish"/>
                <a:sym typeface="Mulish"/>
              </a:rPr>
              <a:t>,</a:t>
            </a:r>
            <a:r>
              <a:rPr lang="en" sz="1200">
                <a:solidFill>
                  <a:schemeClr val="dk1"/>
                </a:solidFill>
                <a:latin typeface="Mulish"/>
                <a:ea typeface="Mulish"/>
                <a:cs typeface="Mulish"/>
                <a:sym typeface="Mulish"/>
              </a:rPr>
              <a:t> and infographics &amp; images by </a:t>
            </a:r>
            <a:r>
              <a:rPr b="1" lang="en" sz="1200" u="sng">
                <a:solidFill>
                  <a:schemeClr val="dk1"/>
                </a:solidFill>
                <a:latin typeface="Mulish"/>
                <a:ea typeface="Mulish"/>
                <a:cs typeface="Mulish"/>
                <a:sym typeface="Mulish"/>
                <a:hlinkClick r:id="rId4">
                  <a:extLst>
                    <a:ext uri="{A12FA001-AC4F-418D-AE19-62706E023703}">
                      <ahyp:hlinkClr val="tx"/>
                    </a:ext>
                  </a:extLst>
                </a:hlinkClick>
              </a:rPr>
              <a:t>Freepik</a:t>
            </a:r>
            <a:r>
              <a:rPr b="1" lang="en" sz="1200" u="sng">
                <a:solidFill>
                  <a:schemeClr val="dk1"/>
                </a:solidFill>
                <a:latin typeface="Mulish"/>
                <a:ea typeface="Mulish"/>
                <a:cs typeface="Mulish"/>
                <a:sym typeface="Mulish"/>
              </a:rPr>
              <a:t> </a:t>
            </a:r>
            <a:endParaRPr b="1" sz="1200" u="sng">
              <a:solidFill>
                <a:schemeClr val="dk1"/>
              </a:solidFill>
              <a:latin typeface="Mulish"/>
              <a:ea typeface="Mulish"/>
              <a:cs typeface="Mulish"/>
              <a:sym typeface="Mulish"/>
            </a:endParaRPr>
          </a:p>
        </p:txBody>
      </p:sp>
      <p:cxnSp>
        <p:nvCxnSpPr>
          <p:cNvPr id="255" name="Google Shape;255;p23"/>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56" name="Google Shape;256;p23"/>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7" name="Google Shape;257;p23"/>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58" name="Google Shape;258;p23"/>
          <p:cNvCxnSpPr/>
          <p:nvPr/>
        </p:nvCxnSpPr>
        <p:spPr>
          <a:xfrm flipH="1" rot="10800000">
            <a:off x="347659" y="4749851"/>
            <a:ext cx="8448600" cy="33000"/>
          </a:xfrm>
          <a:prstGeom prst="straightConnector1">
            <a:avLst/>
          </a:prstGeom>
          <a:noFill/>
          <a:ln cap="flat" cmpd="sng" w="19050">
            <a:solidFill>
              <a:schemeClr val="lt1"/>
            </a:solidFill>
            <a:prstDash val="solid"/>
            <a:round/>
            <a:headEnd len="med" w="med" type="oval"/>
            <a:tailEnd len="med" w="med" type="oval"/>
          </a:ln>
        </p:spPr>
      </p:cxn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259" name="Shape 259"/>
        <p:cNvGrpSpPr/>
        <p:nvPr/>
      </p:nvGrpSpPr>
      <p:grpSpPr>
        <a:xfrm>
          <a:off x="0" y="0"/>
          <a:ext cx="0" cy="0"/>
          <a:chOff x="0" y="0"/>
          <a:chExt cx="0" cy="0"/>
        </a:xfrm>
      </p:grpSpPr>
      <p:sp>
        <p:nvSpPr>
          <p:cNvPr id="260" name="Google Shape;260;p24"/>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2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cxnSp>
        <p:nvCxnSpPr>
          <p:cNvPr id="262" name="Google Shape;262;p24"/>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63" name="Google Shape;263;p24"/>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64" name="Google Shape;264;p24"/>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65" name="Google Shape;265;p24"/>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266" name="Google Shape;266;p24"/>
          <p:cNvSpPr txBox="1"/>
          <p:nvPr>
            <p:ph idx="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lt1"/>
                </a:solidFill>
              </a:defRPr>
            </a:lvl1pPr>
            <a:lvl2pPr lvl="1" rtl="0" algn="ctr">
              <a:buNone/>
              <a:defRPr>
                <a:solidFill>
                  <a:schemeClr val="lt1"/>
                </a:solidFill>
              </a:defRPr>
            </a:lvl2pPr>
            <a:lvl3pPr lvl="2" rtl="0" algn="ctr">
              <a:buNone/>
              <a:defRPr>
                <a:solidFill>
                  <a:schemeClr val="lt1"/>
                </a:solidFill>
              </a:defRPr>
            </a:lvl3pPr>
            <a:lvl4pPr lvl="3" rtl="0" algn="ctr">
              <a:buNone/>
              <a:defRPr>
                <a:solidFill>
                  <a:schemeClr val="lt1"/>
                </a:solidFill>
              </a:defRPr>
            </a:lvl4pPr>
            <a:lvl5pPr lvl="4" rtl="0" algn="ctr">
              <a:buNone/>
              <a:defRPr>
                <a:solidFill>
                  <a:schemeClr val="lt1"/>
                </a:solidFill>
              </a:defRPr>
            </a:lvl5pPr>
            <a:lvl6pPr lvl="5" rtl="0" algn="ctr">
              <a:buNone/>
              <a:defRPr>
                <a:solidFill>
                  <a:schemeClr val="lt1"/>
                </a:solidFill>
              </a:defRPr>
            </a:lvl6pPr>
            <a:lvl7pPr lvl="6" rtl="0" algn="ctr">
              <a:buNone/>
              <a:defRPr>
                <a:solidFill>
                  <a:schemeClr val="lt1"/>
                </a:solidFill>
              </a:defRPr>
            </a:lvl7pPr>
            <a:lvl8pPr lvl="7" rtl="0" algn="ctr">
              <a:buNone/>
              <a:defRPr>
                <a:solidFill>
                  <a:schemeClr val="lt1"/>
                </a:solidFill>
              </a:defRPr>
            </a:lvl8pPr>
            <a:lvl9pPr lvl="8" rtl="0" algn="ctr">
              <a:buNone/>
              <a:defRPr>
                <a:solidFill>
                  <a:schemeClr val="lt1"/>
                </a:solidFill>
              </a:defRPr>
            </a:lvl9pPr>
          </a:lstStyle>
          <a:p>
            <a:pPr indent="0" lvl="0" marL="0" rtl="0" algn="ctr">
              <a:spcBef>
                <a:spcPts val="0"/>
              </a:spcBef>
              <a:spcAft>
                <a:spcPts val="0"/>
              </a:spcAft>
              <a:buNone/>
            </a:pPr>
            <a:fld id="{00000000-1234-1234-1234-123412341234}" type="slidenum">
              <a:rPr lang="en"/>
              <a:t>‹#›</a:t>
            </a:fld>
            <a:endParaRPr/>
          </a:p>
        </p:txBody>
      </p:sp>
      <p:cxnSp>
        <p:nvCxnSpPr>
          <p:cNvPr id="267" name="Google Shape;267;p24"/>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268" name="Shape 268"/>
        <p:cNvGrpSpPr/>
        <p:nvPr/>
      </p:nvGrpSpPr>
      <p:grpSpPr>
        <a:xfrm>
          <a:off x="0" y="0"/>
          <a:ext cx="0" cy="0"/>
          <a:chOff x="0" y="0"/>
          <a:chExt cx="0" cy="0"/>
        </a:xfrm>
      </p:grpSpPr>
      <p:sp>
        <p:nvSpPr>
          <p:cNvPr id="269" name="Google Shape;269;p2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70" name="Google Shape;270;p25"/>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1" name="Google Shape;271;p25"/>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72" name="Google Shape;272;p25"/>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3" name="Google Shape;273;p25"/>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274" name="Google Shape;274;p25"/>
          <p:cNvCxnSpPr/>
          <p:nvPr/>
        </p:nvCxnSpPr>
        <p:spPr>
          <a:xfrm flipH="1" rot="10800000">
            <a:off x="347659" y="4749851"/>
            <a:ext cx="8448600" cy="33000"/>
          </a:xfrm>
          <a:prstGeom prst="straightConnector1">
            <a:avLst/>
          </a:prstGeom>
          <a:noFill/>
          <a:ln cap="flat" cmpd="sng" w="19050">
            <a:solidFill>
              <a:schemeClr val="lt1"/>
            </a:solidFill>
            <a:prstDash val="solid"/>
            <a:round/>
            <a:headEnd len="med" w="med" type="oval"/>
            <a:tailEnd len="med" w="med" type="oval"/>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4"/>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 name="Google Shape;28;p4"/>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29" name="Google Shape;29;p4"/>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 name="Google Shape;30;p4"/>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31" name="Google Shape;31;p4"/>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32" name="Google Shape;32;p4"/>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33" name="Google Shape;33;p4"/>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34" name="Google Shape;34;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5" name="Google Shape;35;p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rtl="0">
              <a:spcBef>
                <a:spcPts val="0"/>
              </a:spcBef>
              <a:spcAft>
                <a:spcPts val="0"/>
              </a:spcAft>
              <a:buClr>
                <a:schemeClr val="dk2"/>
              </a:buClr>
              <a:buSzPts val="800"/>
              <a:buFont typeface="Nunito Light"/>
              <a:buChar char="●"/>
              <a:defRPr/>
            </a:lvl1pPr>
            <a:lvl2pPr indent="-304800" lvl="1" marL="914400" rtl="0">
              <a:spcBef>
                <a:spcPts val="0"/>
              </a:spcBef>
              <a:spcAft>
                <a:spcPts val="0"/>
              </a:spcAft>
              <a:buSzPts val="1200"/>
              <a:buFont typeface="Nunito Light"/>
              <a:buChar char="○"/>
              <a:defRPr/>
            </a:lvl2pPr>
            <a:lvl3pPr indent="-304800" lvl="2" marL="1371600" rtl="0">
              <a:lnSpc>
                <a:spcPct val="115000"/>
              </a:lnSpc>
              <a:spcBef>
                <a:spcPts val="0"/>
              </a:spcBef>
              <a:spcAft>
                <a:spcPts val="0"/>
              </a:spcAft>
              <a:buClr>
                <a:srgbClr val="FFC800"/>
              </a:buClr>
              <a:buSzPts val="1200"/>
              <a:buFont typeface="Nunito Light"/>
              <a:buChar char="■"/>
              <a:defRPr/>
            </a:lvl3pPr>
            <a:lvl4pPr indent="-304800" lvl="3" marL="1828800" rtl="0">
              <a:lnSpc>
                <a:spcPct val="115000"/>
              </a:lnSpc>
              <a:spcBef>
                <a:spcPts val="1600"/>
              </a:spcBef>
              <a:spcAft>
                <a:spcPts val="0"/>
              </a:spcAft>
              <a:buClr>
                <a:srgbClr val="FFC800"/>
              </a:buClr>
              <a:buSzPts val="1200"/>
              <a:buFont typeface="Nunito Light"/>
              <a:buChar char="●"/>
              <a:defRPr/>
            </a:lvl4pPr>
            <a:lvl5pPr indent="-304800" lvl="4" marL="2286000" rtl="0">
              <a:lnSpc>
                <a:spcPct val="115000"/>
              </a:lnSpc>
              <a:spcBef>
                <a:spcPts val="1600"/>
              </a:spcBef>
              <a:spcAft>
                <a:spcPts val="0"/>
              </a:spcAft>
              <a:buClr>
                <a:srgbClr val="434343"/>
              </a:buClr>
              <a:buSzPts val="1200"/>
              <a:buFont typeface="Nunito Light"/>
              <a:buChar char="○"/>
              <a:defRPr/>
            </a:lvl5pPr>
            <a:lvl6pPr indent="-304800" lvl="5" marL="2743200" rtl="0">
              <a:lnSpc>
                <a:spcPct val="115000"/>
              </a:lnSpc>
              <a:spcBef>
                <a:spcPts val="1600"/>
              </a:spcBef>
              <a:spcAft>
                <a:spcPts val="0"/>
              </a:spcAft>
              <a:buClr>
                <a:srgbClr val="434343"/>
              </a:buClr>
              <a:buSzPts val="1200"/>
              <a:buFont typeface="Nunito Light"/>
              <a:buChar char="■"/>
              <a:defRPr/>
            </a:lvl6pPr>
            <a:lvl7pPr indent="-304800" lvl="6" marL="3200400" rtl="0">
              <a:lnSpc>
                <a:spcPct val="115000"/>
              </a:lnSpc>
              <a:spcBef>
                <a:spcPts val="1600"/>
              </a:spcBef>
              <a:spcAft>
                <a:spcPts val="0"/>
              </a:spcAft>
              <a:buClr>
                <a:srgbClr val="434343"/>
              </a:buClr>
              <a:buSzPts val="1200"/>
              <a:buFont typeface="Nunito Light"/>
              <a:buChar char="●"/>
              <a:defRPr/>
            </a:lvl7pPr>
            <a:lvl8pPr indent="-304800" lvl="7" marL="3657600" rtl="0">
              <a:lnSpc>
                <a:spcPct val="115000"/>
              </a:lnSpc>
              <a:spcBef>
                <a:spcPts val="1600"/>
              </a:spcBef>
              <a:spcAft>
                <a:spcPts val="0"/>
              </a:spcAft>
              <a:buClr>
                <a:srgbClr val="434343"/>
              </a:buClr>
              <a:buSzPts val="1200"/>
              <a:buFont typeface="Nunito Light"/>
              <a:buChar char="○"/>
              <a:defRPr/>
            </a:lvl8pPr>
            <a:lvl9pPr indent="-304800" lvl="8" marL="4114800" rtl="0">
              <a:lnSpc>
                <a:spcPct val="115000"/>
              </a:lnSpc>
              <a:spcBef>
                <a:spcPts val="1600"/>
              </a:spcBef>
              <a:spcAft>
                <a:spcPts val="1600"/>
              </a:spcAft>
              <a:buClr>
                <a:srgbClr val="434343"/>
              </a:buClr>
              <a:buSzPts val="1200"/>
              <a:buFont typeface="Nunito Light"/>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6" name="Shape 36"/>
        <p:cNvGrpSpPr/>
        <p:nvPr/>
      </p:nvGrpSpPr>
      <p:grpSpPr>
        <a:xfrm>
          <a:off x="0" y="0"/>
          <a:ext cx="0" cy="0"/>
          <a:chOff x="0" y="0"/>
          <a:chExt cx="0" cy="0"/>
        </a:xfrm>
      </p:grpSpPr>
      <p:sp>
        <p:nvSpPr>
          <p:cNvPr id="37" name="Google Shape;37;p5"/>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5"/>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39" name="Google Shape;39;p5"/>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5"/>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41" name="Google Shape;41;p5"/>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42" name="Google Shape;42;p5"/>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43" name="Google Shape;43;p5"/>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44" name="Google Shape;44;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5" name="Google Shape;45;p5"/>
          <p:cNvSpPr txBox="1"/>
          <p:nvPr>
            <p:ph idx="1" type="subTitle"/>
          </p:nvPr>
        </p:nvSpPr>
        <p:spPr>
          <a:xfrm>
            <a:off x="4747387" y="1872353"/>
            <a:ext cx="3698100" cy="27363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1400"/>
              <a:buChar char="●"/>
              <a:defRPr b="0" sz="1400"/>
            </a:lvl1pPr>
            <a:lvl2pPr lvl="1" rtl="0" algn="ctr">
              <a:lnSpc>
                <a:spcPct val="100000"/>
              </a:lnSpc>
              <a:spcBef>
                <a:spcPts val="0"/>
              </a:spcBef>
              <a:spcAft>
                <a:spcPts val="0"/>
              </a:spcAft>
              <a:buSzPts val="2800"/>
              <a:buChar char="○"/>
              <a:defRPr sz="2800"/>
            </a:lvl2pPr>
            <a:lvl3pPr lvl="2" rtl="0" algn="ctr">
              <a:lnSpc>
                <a:spcPct val="100000"/>
              </a:lnSpc>
              <a:spcBef>
                <a:spcPts val="0"/>
              </a:spcBef>
              <a:spcAft>
                <a:spcPts val="0"/>
              </a:spcAft>
              <a:buSzPts val="2800"/>
              <a:buChar char="■"/>
              <a:defRPr sz="2800"/>
            </a:lvl3pPr>
            <a:lvl4pPr lvl="3" rtl="0" algn="ctr">
              <a:lnSpc>
                <a:spcPct val="100000"/>
              </a:lnSpc>
              <a:spcBef>
                <a:spcPts val="0"/>
              </a:spcBef>
              <a:spcAft>
                <a:spcPts val="0"/>
              </a:spcAft>
              <a:buSzPts val="2800"/>
              <a:buChar char="●"/>
              <a:defRPr sz="2800"/>
            </a:lvl4pPr>
            <a:lvl5pPr lvl="4" rtl="0" algn="ctr">
              <a:lnSpc>
                <a:spcPct val="100000"/>
              </a:lnSpc>
              <a:spcBef>
                <a:spcPts val="0"/>
              </a:spcBef>
              <a:spcAft>
                <a:spcPts val="0"/>
              </a:spcAft>
              <a:buSzPts val="2800"/>
              <a:buChar char="○"/>
              <a:defRPr sz="2800"/>
            </a:lvl5pPr>
            <a:lvl6pPr lvl="5" rtl="0" algn="ctr">
              <a:lnSpc>
                <a:spcPct val="100000"/>
              </a:lnSpc>
              <a:spcBef>
                <a:spcPts val="0"/>
              </a:spcBef>
              <a:spcAft>
                <a:spcPts val="0"/>
              </a:spcAft>
              <a:buSzPts val="2800"/>
              <a:buChar char="■"/>
              <a:defRPr sz="2800"/>
            </a:lvl6pPr>
            <a:lvl7pPr lvl="6" rtl="0" algn="ctr">
              <a:lnSpc>
                <a:spcPct val="100000"/>
              </a:lnSpc>
              <a:spcBef>
                <a:spcPts val="0"/>
              </a:spcBef>
              <a:spcAft>
                <a:spcPts val="0"/>
              </a:spcAft>
              <a:buSzPts val="2800"/>
              <a:buChar char="●"/>
              <a:defRPr sz="2800"/>
            </a:lvl7pPr>
            <a:lvl8pPr lvl="7" rtl="0" algn="ctr">
              <a:lnSpc>
                <a:spcPct val="100000"/>
              </a:lnSpc>
              <a:spcBef>
                <a:spcPts val="0"/>
              </a:spcBef>
              <a:spcAft>
                <a:spcPts val="0"/>
              </a:spcAft>
              <a:buSzPts val="2800"/>
              <a:buChar char="○"/>
              <a:defRPr sz="2800"/>
            </a:lvl8pPr>
            <a:lvl9pPr lvl="8" rtl="0" algn="ctr">
              <a:lnSpc>
                <a:spcPct val="100000"/>
              </a:lnSpc>
              <a:spcBef>
                <a:spcPts val="0"/>
              </a:spcBef>
              <a:spcAft>
                <a:spcPts val="0"/>
              </a:spcAft>
              <a:buSzPts val="2800"/>
              <a:buChar char="■"/>
              <a:defRPr sz="2800"/>
            </a:lvl9pPr>
          </a:lstStyle>
          <a:p/>
        </p:txBody>
      </p:sp>
      <p:sp>
        <p:nvSpPr>
          <p:cNvPr id="46" name="Google Shape;46;p5"/>
          <p:cNvSpPr txBox="1"/>
          <p:nvPr>
            <p:ph idx="2" type="subTitle"/>
          </p:nvPr>
        </p:nvSpPr>
        <p:spPr>
          <a:xfrm>
            <a:off x="726675" y="1872353"/>
            <a:ext cx="3698100" cy="27363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1400"/>
              <a:buChar char="●"/>
              <a:defRPr b="0" sz="1400"/>
            </a:lvl1pPr>
            <a:lvl2pPr lvl="1" rtl="0" algn="ctr">
              <a:lnSpc>
                <a:spcPct val="100000"/>
              </a:lnSpc>
              <a:spcBef>
                <a:spcPts val="1600"/>
              </a:spcBef>
              <a:spcAft>
                <a:spcPts val="0"/>
              </a:spcAft>
              <a:buSzPts val="1400"/>
              <a:buChar char="○"/>
              <a:defRPr sz="2800"/>
            </a:lvl2pPr>
            <a:lvl3pPr lvl="2" rtl="0" algn="ctr">
              <a:lnSpc>
                <a:spcPct val="100000"/>
              </a:lnSpc>
              <a:spcBef>
                <a:spcPts val="0"/>
              </a:spcBef>
              <a:spcAft>
                <a:spcPts val="0"/>
              </a:spcAft>
              <a:buSzPts val="1400"/>
              <a:buChar char="■"/>
              <a:defRPr sz="2800"/>
            </a:lvl3pPr>
            <a:lvl4pPr lvl="3" rtl="0" algn="ctr">
              <a:lnSpc>
                <a:spcPct val="100000"/>
              </a:lnSpc>
              <a:spcBef>
                <a:spcPts val="0"/>
              </a:spcBef>
              <a:spcAft>
                <a:spcPts val="0"/>
              </a:spcAft>
              <a:buSzPts val="1400"/>
              <a:buChar char="●"/>
              <a:defRPr sz="2800"/>
            </a:lvl4pPr>
            <a:lvl5pPr lvl="4" rtl="0" algn="ctr">
              <a:lnSpc>
                <a:spcPct val="100000"/>
              </a:lnSpc>
              <a:spcBef>
                <a:spcPts val="0"/>
              </a:spcBef>
              <a:spcAft>
                <a:spcPts val="0"/>
              </a:spcAft>
              <a:buSzPts val="1400"/>
              <a:buChar char="○"/>
              <a:defRPr sz="2800"/>
            </a:lvl5pPr>
            <a:lvl6pPr lvl="5" rtl="0" algn="ctr">
              <a:lnSpc>
                <a:spcPct val="100000"/>
              </a:lnSpc>
              <a:spcBef>
                <a:spcPts val="0"/>
              </a:spcBef>
              <a:spcAft>
                <a:spcPts val="0"/>
              </a:spcAft>
              <a:buSzPts val="1400"/>
              <a:buChar char="■"/>
              <a:defRPr sz="2800"/>
            </a:lvl6pPr>
            <a:lvl7pPr lvl="6" rtl="0" algn="ctr">
              <a:lnSpc>
                <a:spcPct val="100000"/>
              </a:lnSpc>
              <a:spcBef>
                <a:spcPts val="0"/>
              </a:spcBef>
              <a:spcAft>
                <a:spcPts val="0"/>
              </a:spcAft>
              <a:buSzPts val="1400"/>
              <a:buChar char="●"/>
              <a:defRPr sz="2800"/>
            </a:lvl7pPr>
            <a:lvl8pPr lvl="7" rtl="0" algn="ctr">
              <a:lnSpc>
                <a:spcPct val="100000"/>
              </a:lnSpc>
              <a:spcBef>
                <a:spcPts val="0"/>
              </a:spcBef>
              <a:spcAft>
                <a:spcPts val="0"/>
              </a:spcAft>
              <a:buSzPts val="1400"/>
              <a:buChar char="○"/>
              <a:defRPr sz="2800"/>
            </a:lvl8pPr>
            <a:lvl9pPr lvl="8" rtl="0" algn="ctr">
              <a:lnSpc>
                <a:spcPct val="100000"/>
              </a:lnSpc>
              <a:spcBef>
                <a:spcPts val="0"/>
              </a:spcBef>
              <a:spcAft>
                <a:spcPts val="0"/>
              </a:spcAft>
              <a:buSzPts val="1400"/>
              <a:buChar char="■"/>
              <a:defRPr sz="2800"/>
            </a:lvl9pPr>
          </a:lstStyle>
          <a:p/>
        </p:txBody>
      </p:sp>
      <p:sp>
        <p:nvSpPr>
          <p:cNvPr id="47" name="Google Shape;47;p5"/>
          <p:cNvSpPr txBox="1"/>
          <p:nvPr>
            <p:ph idx="3" type="subTitle"/>
          </p:nvPr>
        </p:nvSpPr>
        <p:spPr>
          <a:xfrm>
            <a:off x="726675" y="1313225"/>
            <a:ext cx="3698100" cy="422400"/>
          </a:xfrm>
          <a:prstGeom prst="rect">
            <a:avLst/>
          </a:prstGeom>
          <a:ln cap="flat" cmpd="sng" w="19050">
            <a:solidFill>
              <a:schemeClr val="lt1"/>
            </a:solidFill>
            <a:prstDash val="solid"/>
            <a:round/>
            <a:headEnd len="sm" w="sm" type="none"/>
            <a:tailEnd len="sm" w="sm" type="none"/>
          </a:ln>
        </p:spPr>
        <p:txBody>
          <a:bodyPr anchorCtr="0" anchor="b" bIns="91425" lIns="91425" spcFirstLastPara="1" rIns="91425" wrap="square" tIns="91425">
            <a:noAutofit/>
          </a:bodyPr>
          <a:lstStyle>
            <a:lvl1pPr lvl="0">
              <a:lnSpc>
                <a:spcPct val="100000"/>
              </a:lnSpc>
              <a:spcBef>
                <a:spcPts val="0"/>
              </a:spcBef>
              <a:spcAft>
                <a:spcPts val="0"/>
              </a:spcAft>
              <a:buSzPts val="2400"/>
              <a:buFont typeface="Bebas Neue"/>
              <a:buNone/>
              <a:defRPr b="1" sz="2000">
                <a:solidFill>
                  <a:schemeClr val="dk2"/>
                </a:solidFill>
                <a:latin typeface="DM Sans"/>
                <a:ea typeface="DM Sans"/>
                <a:cs typeface="DM Sans"/>
                <a:sym typeface="DM Sans"/>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p:txBody>
      </p:sp>
      <p:sp>
        <p:nvSpPr>
          <p:cNvPr id="48" name="Google Shape;48;p5"/>
          <p:cNvSpPr txBox="1"/>
          <p:nvPr>
            <p:ph idx="4" type="subTitle"/>
          </p:nvPr>
        </p:nvSpPr>
        <p:spPr>
          <a:xfrm>
            <a:off x="4747375" y="1313225"/>
            <a:ext cx="3698100" cy="422400"/>
          </a:xfrm>
          <a:prstGeom prst="rect">
            <a:avLst/>
          </a:prstGeom>
          <a:ln cap="flat" cmpd="sng" w="19050">
            <a:solidFill>
              <a:schemeClr val="lt1"/>
            </a:solidFill>
            <a:prstDash val="solid"/>
            <a:round/>
            <a:headEnd len="sm" w="sm" type="none"/>
            <a:tailEnd len="sm" w="sm" type="none"/>
          </a:ln>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ebas Neue"/>
              <a:buNone/>
              <a:defRPr b="1" sz="2000">
                <a:solidFill>
                  <a:schemeClr val="dk2"/>
                </a:solidFill>
                <a:latin typeface="DM Sans"/>
                <a:ea typeface="DM Sans"/>
                <a:cs typeface="DM Sans"/>
                <a:sym typeface="DM Sans"/>
              </a:defRPr>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1" name="Google Shape;51;p6"/>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52" name="Google Shape;52;p6"/>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3" name="Google Shape;53;p6"/>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54" name="Google Shape;54;p6"/>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55" name="Google Shape;55;p6"/>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56" name="Google Shape;56;p6"/>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8" name="Shape 58"/>
        <p:cNvGrpSpPr/>
        <p:nvPr/>
      </p:nvGrpSpPr>
      <p:grpSpPr>
        <a:xfrm>
          <a:off x="0" y="0"/>
          <a:ext cx="0" cy="0"/>
          <a:chOff x="0" y="0"/>
          <a:chExt cx="0" cy="0"/>
        </a:xfrm>
      </p:grpSpPr>
      <p:sp>
        <p:nvSpPr>
          <p:cNvPr id="59" name="Google Shape;59;p7"/>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0" name="Google Shape;60;p7"/>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61" name="Google Shape;61;p7"/>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2" name="Google Shape;62;p7"/>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63" name="Google Shape;63;p7"/>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64" name="Google Shape;64;p7"/>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65" name="Google Shape;65;p7"/>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
        <p:nvSpPr>
          <p:cNvPr id="66" name="Google Shape;66;p7"/>
          <p:cNvSpPr txBox="1"/>
          <p:nvPr>
            <p:ph type="title"/>
          </p:nvPr>
        </p:nvSpPr>
        <p:spPr>
          <a:xfrm>
            <a:off x="720000" y="445025"/>
            <a:ext cx="62664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7" name="Google Shape;67;p7"/>
          <p:cNvSpPr txBox="1"/>
          <p:nvPr>
            <p:ph idx="1" type="subTitle"/>
          </p:nvPr>
        </p:nvSpPr>
        <p:spPr>
          <a:xfrm>
            <a:off x="720000" y="1347250"/>
            <a:ext cx="7324500" cy="31734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Font typeface="Nunito Light"/>
              <a:buChar char="●"/>
              <a:defRPr sz="1600"/>
            </a:lvl1pPr>
            <a:lvl2pPr lvl="1" rtl="0" algn="ctr">
              <a:lnSpc>
                <a:spcPct val="100000"/>
              </a:lnSpc>
              <a:spcBef>
                <a:spcPts val="0"/>
              </a:spcBef>
              <a:spcAft>
                <a:spcPts val="0"/>
              </a:spcAft>
              <a:buClr>
                <a:srgbClr val="E76A28"/>
              </a:buClr>
              <a:buSzPts val="1600"/>
              <a:buFont typeface="Nunito Light"/>
              <a:buChar char="○"/>
              <a:defRPr/>
            </a:lvl2pPr>
            <a:lvl3pPr lvl="2" rtl="0" algn="ctr">
              <a:lnSpc>
                <a:spcPct val="100000"/>
              </a:lnSpc>
              <a:spcBef>
                <a:spcPts val="1600"/>
              </a:spcBef>
              <a:spcAft>
                <a:spcPts val="0"/>
              </a:spcAft>
              <a:buClr>
                <a:srgbClr val="E76A28"/>
              </a:buClr>
              <a:buSzPts val="1500"/>
              <a:buFont typeface="Nunito Light"/>
              <a:buChar char="■"/>
              <a:defRPr/>
            </a:lvl3pPr>
            <a:lvl4pPr lvl="3" rtl="0" algn="ctr">
              <a:lnSpc>
                <a:spcPct val="100000"/>
              </a:lnSpc>
              <a:spcBef>
                <a:spcPts val="1600"/>
              </a:spcBef>
              <a:spcAft>
                <a:spcPts val="0"/>
              </a:spcAft>
              <a:buClr>
                <a:srgbClr val="E76A28"/>
              </a:buClr>
              <a:buSzPts val="1500"/>
              <a:buFont typeface="Nunito Light"/>
              <a:buChar char="●"/>
              <a:defRPr/>
            </a:lvl4pPr>
            <a:lvl5pPr lvl="4" rtl="0" algn="ctr">
              <a:lnSpc>
                <a:spcPct val="100000"/>
              </a:lnSpc>
              <a:spcBef>
                <a:spcPts val="1600"/>
              </a:spcBef>
              <a:spcAft>
                <a:spcPts val="0"/>
              </a:spcAft>
              <a:buClr>
                <a:srgbClr val="E76A28"/>
              </a:buClr>
              <a:buSzPts val="1400"/>
              <a:buFont typeface="Nunito Light"/>
              <a:buChar char="○"/>
              <a:defRPr/>
            </a:lvl5pPr>
            <a:lvl6pPr lvl="5" rtl="0" algn="ctr">
              <a:lnSpc>
                <a:spcPct val="100000"/>
              </a:lnSpc>
              <a:spcBef>
                <a:spcPts val="1600"/>
              </a:spcBef>
              <a:spcAft>
                <a:spcPts val="0"/>
              </a:spcAft>
              <a:buClr>
                <a:srgbClr val="999999"/>
              </a:buClr>
              <a:buSzPts val="1400"/>
              <a:buFont typeface="Nunito Light"/>
              <a:buChar char="■"/>
              <a:defRPr/>
            </a:lvl6pPr>
            <a:lvl7pPr lvl="6" rtl="0" algn="ctr">
              <a:lnSpc>
                <a:spcPct val="100000"/>
              </a:lnSpc>
              <a:spcBef>
                <a:spcPts val="1600"/>
              </a:spcBef>
              <a:spcAft>
                <a:spcPts val="0"/>
              </a:spcAft>
              <a:buClr>
                <a:srgbClr val="999999"/>
              </a:buClr>
              <a:buSzPts val="1300"/>
              <a:buFont typeface="Nunito Light"/>
              <a:buChar char="●"/>
              <a:defRPr/>
            </a:lvl7pPr>
            <a:lvl8pPr lvl="7" rtl="0" algn="ctr">
              <a:lnSpc>
                <a:spcPct val="100000"/>
              </a:lnSpc>
              <a:spcBef>
                <a:spcPts val="1600"/>
              </a:spcBef>
              <a:spcAft>
                <a:spcPts val="0"/>
              </a:spcAft>
              <a:buClr>
                <a:srgbClr val="999999"/>
              </a:buClr>
              <a:buSzPts val="1300"/>
              <a:buFont typeface="Nunito Light"/>
              <a:buChar char="○"/>
              <a:defRPr/>
            </a:lvl8pPr>
            <a:lvl9pPr lvl="8" rtl="0" algn="ctr">
              <a:lnSpc>
                <a:spcPct val="100000"/>
              </a:lnSpc>
              <a:spcBef>
                <a:spcPts val="1600"/>
              </a:spcBef>
              <a:spcAft>
                <a:spcPts val="1600"/>
              </a:spcAft>
              <a:buClr>
                <a:srgbClr val="999999"/>
              </a:buClr>
              <a:buSzPts val="1400"/>
              <a:buFont typeface="Nunito Light"/>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sp>
        <p:nvSpPr>
          <p:cNvPr id="69" name="Google Shape;69;p8"/>
          <p:cNvSpPr/>
          <p:nvPr/>
        </p:nvSpPr>
        <p:spPr>
          <a:xfrm>
            <a:off x="145950" y="149100"/>
            <a:ext cx="8852100" cy="48453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8"/>
          <p:cNvSpPr txBox="1"/>
          <p:nvPr>
            <p:ph type="title"/>
          </p:nvPr>
        </p:nvSpPr>
        <p:spPr>
          <a:xfrm>
            <a:off x="969825" y="2079259"/>
            <a:ext cx="7204500" cy="879000"/>
          </a:xfrm>
          <a:prstGeom prst="rect">
            <a:avLst/>
          </a:prstGeom>
        </p:spPr>
        <p:txBody>
          <a:bodyPr anchorCtr="0" anchor="ctr" bIns="91425" lIns="91425" spcFirstLastPara="1" rIns="91425" wrap="square" tIns="91425">
            <a:noAutofit/>
          </a:bodyPr>
          <a:lstStyle>
            <a:lvl1pPr lvl="0" algn="ctr">
              <a:lnSpc>
                <a:spcPct val="80000"/>
              </a:lnSpc>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cxnSp>
        <p:nvCxnSpPr>
          <p:cNvPr id="71" name="Google Shape;71;p8"/>
          <p:cNvCxnSpPr/>
          <p:nvPr/>
        </p:nvCxnSpPr>
        <p:spPr>
          <a:xfrm>
            <a:off x="382625" y="339563"/>
            <a:ext cx="3803400" cy="0"/>
          </a:xfrm>
          <a:prstGeom prst="straightConnector1">
            <a:avLst/>
          </a:prstGeom>
          <a:noFill/>
          <a:ln cap="flat" cmpd="sng" w="19050">
            <a:solidFill>
              <a:schemeClr val="lt1"/>
            </a:solidFill>
            <a:prstDash val="solid"/>
            <a:round/>
            <a:headEnd len="med" w="med" type="oval"/>
            <a:tailEnd len="med" w="med" type="none"/>
          </a:ln>
        </p:spPr>
      </p:cxnSp>
      <p:sp>
        <p:nvSpPr>
          <p:cNvPr id="72" name="Google Shape;72;p8"/>
          <p:cNvSpPr/>
          <p:nvPr/>
        </p:nvSpPr>
        <p:spPr>
          <a:xfrm>
            <a:off x="4452300" y="219875"/>
            <a:ext cx="239400" cy="239400"/>
          </a:xfrm>
          <a:prstGeom prst="star4">
            <a:avLst>
              <a:gd fmla="val 15727" name="adj"/>
            </a:avLst>
          </a:prstGeom>
          <a:no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73" name="Google Shape;73;p8"/>
          <p:cNvCxnSpPr/>
          <p:nvPr/>
        </p:nvCxnSpPr>
        <p:spPr>
          <a:xfrm>
            <a:off x="4957925" y="339563"/>
            <a:ext cx="3803400" cy="0"/>
          </a:xfrm>
          <a:prstGeom prst="straightConnector1">
            <a:avLst/>
          </a:prstGeom>
          <a:noFill/>
          <a:ln cap="flat" cmpd="sng" w="19050">
            <a:solidFill>
              <a:schemeClr val="lt1"/>
            </a:solidFill>
            <a:prstDash val="solid"/>
            <a:round/>
            <a:headEnd len="med" w="med" type="none"/>
            <a:tailEnd len="med" w="med" type="oval"/>
          </a:ln>
        </p:spPr>
      </p:cxnSp>
      <p:cxnSp>
        <p:nvCxnSpPr>
          <p:cNvPr id="74" name="Google Shape;74;p8"/>
          <p:cNvCxnSpPr/>
          <p:nvPr/>
        </p:nvCxnSpPr>
        <p:spPr>
          <a:xfrm>
            <a:off x="382650" y="4798838"/>
            <a:ext cx="3803400" cy="0"/>
          </a:xfrm>
          <a:prstGeom prst="straightConnector1">
            <a:avLst/>
          </a:prstGeom>
          <a:noFill/>
          <a:ln cap="flat" cmpd="sng" w="19050">
            <a:solidFill>
              <a:schemeClr val="lt1"/>
            </a:solidFill>
            <a:prstDash val="solid"/>
            <a:round/>
            <a:headEnd len="med" w="med" type="oval"/>
            <a:tailEnd len="med" w="med" type="none"/>
          </a:ln>
        </p:spPr>
      </p:cxnSp>
      <p:sp>
        <p:nvSpPr>
          <p:cNvPr id="75" name="Google Shape;75;p8"/>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lvl1pPr lvl="0" rtl="0" algn="ctr">
              <a:buNone/>
              <a:defRPr>
                <a:solidFill>
                  <a:schemeClr val="dk2"/>
                </a:solidFill>
              </a:defRPr>
            </a:lvl1pPr>
            <a:lvl2pPr lvl="1" rtl="0" algn="ctr">
              <a:buNone/>
              <a:defRPr>
                <a:solidFill>
                  <a:schemeClr val="dk2"/>
                </a:solidFill>
              </a:defRPr>
            </a:lvl2pPr>
            <a:lvl3pPr lvl="2" rtl="0" algn="ctr">
              <a:buNone/>
              <a:defRPr>
                <a:solidFill>
                  <a:schemeClr val="dk2"/>
                </a:solidFill>
              </a:defRPr>
            </a:lvl3pPr>
            <a:lvl4pPr lvl="3" rtl="0" algn="ctr">
              <a:buNone/>
              <a:defRPr>
                <a:solidFill>
                  <a:schemeClr val="dk2"/>
                </a:solidFill>
              </a:defRPr>
            </a:lvl4pPr>
            <a:lvl5pPr lvl="4" rtl="0" algn="ctr">
              <a:buNone/>
              <a:defRPr>
                <a:solidFill>
                  <a:schemeClr val="dk2"/>
                </a:solidFill>
              </a:defRPr>
            </a:lvl5pPr>
            <a:lvl6pPr lvl="5" rtl="0" algn="ctr">
              <a:buNone/>
              <a:defRPr>
                <a:solidFill>
                  <a:schemeClr val="dk2"/>
                </a:solidFill>
              </a:defRPr>
            </a:lvl6pPr>
            <a:lvl7pPr lvl="6" rtl="0" algn="ctr">
              <a:buNone/>
              <a:defRPr>
                <a:solidFill>
                  <a:schemeClr val="dk2"/>
                </a:solidFill>
              </a:defRPr>
            </a:lvl7pPr>
            <a:lvl8pPr lvl="7" rtl="0" algn="ctr">
              <a:buNone/>
              <a:defRPr>
                <a:solidFill>
                  <a:schemeClr val="dk2"/>
                </a:solidFill>
              </a:defRPr>
            </a:lvl8pPr>
            <a:lvl9pPr lvl="8" rtl="0" algn="ctr">
              <a:buNone/>
              <a:defRPr>
                <a:solidFill>
                  <a:schemeClr val="dk2"/>
                </a:solidFill>
              </a:defRPr>
            </a:lvl9pPr>
          </a:lstStyle>
          <a:p>
            <a:pPr indent="0" lvl="0" marL="0" rtl="0" algn="ctr">
              <a:spcBef>
                <a:spcPts val="0"/>
              </a:spcBef>
              <a:spcAft>
                <a:spcPts val="0"/>
              </a:spcAft>
              <a:buNone/>
            </a:pPr>
            <a:fld id="{00000000-1234-1234-1234-123412341234}" type="slidenum">
              <a:rPr lang="en"/>
              <a:t>‹#›</a:t>
            </a:fld>
            <a:endParaRPr/>
          </a:p>
        </p:txBody>
      </p:sp>
      <p:cxnSp>
        <p:nvCxnSpPr>
          <p:cNvPr id="76" name="Google Shape;76;p8"/>
          <p:cNvCxnSpPr/>
          <p:nvPr/>
        </p:nvCxnSpPr>
        <p:spPr>
          <a:xfrm>
            <a:off x="4957950" y="4798838"/>
            <a:ext cx="3803400" cy="0"/>
          </a:xfrm>
          <a:prstGeom prst="straightConnector1">
            <a:avLst/>
          </a:prstGeom>
          <a:noFill/>
          <a:ln cap="flat" cmpd="sng" w="19050">
            <a:solidFill>
              <a:schemeClr val="lt1"/>
            </a:solidFill>
            <a:prstDash val="solid"/>
            <a:round/>
            <a:headEnd len="med" w="med" type="none"/>
            <a:tailEnd len="med" w="med" type="oval"/>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7" name="Shape 77"/>
        <p:cNvGrpSpPr/>
        <p:nvPr/>
      </p:nvGrpSpPr>
      <p:grpSpPr>
        <a:xfrm>
          <a:off x="0" y="0"/>
          <a:ext cx="0" cy="0"/>
          <a:chOff x="0" y="0"/>
          <a:chExt cx="0" cy="0"/>
        </a:xfrm>
      </p:grpSpPr>
      <p:sp>
        <p:nvSpPr>
          <p:cNvPr id="78" name="Google Shape;78;p9"/>
          <p:cNvSpPr txBox="1"/>
          <p:nvPr>
            <p:ph type="title"/>
          </p:nvPr>
        </p:nvSpPr>
        <p:spPr>
          <a:xfrm>
            <a:off x="720000" y="1413525"/>
            <a:ext cx="4294800" cy="20952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79" name="Google Shape;79;p9"/>
          <p:cNvSpPr txBox="1"/>
          <p:nvPr>
            <p:ph idx="1" type="subTitle"/>
          </p:nvPr>
        </p:nvSpPr>
        <p:spPr>
          <a:xfrm>
            <a:off x="720000" y="3508800"/>
            <a:ext cx="4294800" cy="1004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sz="1600"/>
            </a:lvl1pPr>
            <a:lvl2pPr lvl="1" rtl="0" algn="ctr">
              <a:lnSpc>
                <a:spcPct val="100000"/>
              </a:lnSpc>
              <a:spcBef>
                <a:spcPts val="160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0" name="Google Shape;80;p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1" name="Shape 81"/>
        <p:cNvGrpSpPr/>
        <p:nvPr/>
      </p:nvGrpSpPr>
      <p:grpSpPr>
        <a:xfrm>
          <a:off x="0" y="0"/>
          <a:ext cx="0" cy="0"/>
          <a:chOff x="0" y="0"/>
          <a:chExt cx="0" cy="0"/>
        </a:xfrm>
      </p:grpSpPr>
      <p:sp>
        <p:nvSpPr>
          <p:cNvPr id="82" name="Google Shape;82;p10"/>
          <p:cNvSpPr/>
          <p:nvPr>
            <p:ph idx="2" type="pic"/>
          </p:nvPr>
        </p:nvSpPr>
        <p:spPr>
          <a:xfrm>
            <a:off x="0" y="0"/>
            <a:ext cx="9144000" cy="5143500"/>
          </a:xfrm>
          <a:prstGeom prst="rect">
            <a:avLst/>
          </a:prstGeom>
          <a:noFill/>
          <a:ln>
            <a:noFill/>
          </a:ln>
        </p:spPr>
      </p:sp>
      <p:sp>
        <p:nvSpPr>
          <p:cNvPr id="83" name="Google Shape;83;p10"/>
          <p:cNvSpPr txBox="1"/>
          <p:nvPr>
            <p:ph type="title"/>
          </p:nvPr>
        </p:nvSpPr>
        <p:spPr>
          <a:xfrm>
            <a:off x="713225" y="4162975"/>
            <a:ext cx="7917300" cy="541500"/>
          </a:xfrm>
          <a:prstGeom prst="rect">
            <a:avLst/>
          </a:prstGeom>
          <a:solidFill>
            <a:schemeClr val="lt1"/>
          </a:solidFill>
          <a:ln>
            <a:noFill/>
          </a:ln>
        </p:spPr>
        <p:txBody>
          <a:bodyPr anchorCtr="0" anchor="ctr" bIns="91425" lIns="91425" spcFirstLastPara="1" rIns="91425" wrap="square" tIns="91425">
            <a:noAutofit/>
          </a:bodyPr>
          <a:lstStyle>
            <a:lvl1pPr lvl="0" rtl="0" algn="ctr">
              <a:spcBef>
                <a:spcPts val="0"/>
              </a:spcBef>
              <a:spcAft>
                <a:spcPts val="0"/>
              </a:spcAft>
              <a:buSzPts val="3000"/>
              <a:buNone/>
              <a:defRPr>
                <a:solidFill>
                  <a:schemeClr val="dk2"/>
                </a:solidFill>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1pPr>
            <a:lvl2pPr lvl="1"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2pPr>
            <a:lvl3pPr lvl="2"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3pPr>
            <a:lvl4pPr lvl="3"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4pPr>
            <a:lvl5pPr lvl="4"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5pPr>
            <a:lvl6pPr lvl="5"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6pPr>
            <a:lvl7pPr lvl="6"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7pPr>
            <a:lvl8pPr lvl="7"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8pPr>
            <a:lvl9pPr lvl="8" rtl="0">
              <a:spcBef>
                <a:spcPts val="0"/>
              </a:spcBef>
              <a:spcAft>
                <a:spcPts val="0"/>
              </a:spcAft>
              <a:buClr>
                <a:schemeClr val="dk1"/>
              </a:buClr>
              <a:buSzPts val="3000"/>
              <a:buFont typeface="Quicksand"/>
              <a:buNone/>
              <a:defRPr b="1" sz="3000">
                <a:solidFill>
                  <a:schemeClr val="dk1"/>
                </a:solidFill>
                <a:latin typeface="Quicksand"/>
                <a:ea typeface="Quicksand"/>
                <a:cs typeface="Quicksand"/>
                <a:sym typeface="Quicksand"/>
              </a:defRPr>
            </a:lvl9pPr>
          </a:lstStyle>
          <a:p/>
        </p:txBody>
      </p:sp>
      <p:sp>
        <p:nvSpPr>
          <p:cNvPr id="7" name="Google Shape;7;p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1pPr>
            <a:lvl2pPr indent="-317500" lvl="1" marL="9144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2pPr>
            <a:lvl3pPr indent="-317500" lvl="2" marL="13716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3pPr>
            <a:lvl4pPr indent="-317500" lvl="3" marL="18288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4pPr>
            <a:lvl5pPr indent="-317500" lvl="4" marL="22860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5pPr>
            <a:lvl6pPr indent="-317500" lvl="5" marL="27432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6pPr>
            <a:lvl7pPr indent="-317500" lvl="6" marL="32004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7pPr>
            <a:lvl8pPr indent="-317500" lvl="7" marL="3657600">
              <a:lnSpc>
                <a:spcPct val="115000"/>
              </a:lnSpc>
              <a:spcBef>
                <a:spcPts val="1600"/>
              </a:spcBef>
              <a:spcAft>
                <a:spcPts val="0"/>
              </a:spcAft>
              <a:buClr>
                <a:schemeClr val="dk1"/>
              </a:buClr>
              <a:buSzPts val="1400"/>
              <a:buFont typeface="Mulish"/>
              <a:buChar char="○"/>
              <a:defRPr>
                <a:solidFill>
                  <a:schemeClr val="dk1"/>
                </a:solidFill>
                <a:latin typeface="Mulish"/>
                <a:ea typeface="Mulish"/>
                <a:cs typeface="Mulish"/>
                <a:sym typeface="Mulish"/>
              </a:defRPr>
            </a:lvl8pPr>
            <a:lvl9pPr indent="-317500" lvl="8" marL="4114800">
              <a:lnSpc>
                <a:spcPct val="115000"/>
              </a:lnSpc>
              <a:spcBef>
                <a:spcPts val="1600"/>
              </a:spcBef>
              <a:spcAft>
                <a:spcPts val="1600"/>
              </a:spcAft>
              <a:buClr>
                <a:schemeClr val="dk1"/>
              </a:buClr>
              <a:buSzPts val="1400"/>
              <a:buFont typeface="Mulish"/>
              <a:buChar char="■"/>
              <a:defRPr>
                <a:solidFill>
                  <a:schemeClr val="dk1"/>
                </a:solidFill>
                <a:latin typeface="Mulish"/>
                <a:ea typeface="Mulish"/>
                <a:cs typeface="Mulish"/>
                <a:sym typeface="Mulish"/>
              </a:defRPr>
            </a:lvl9pPr>
          </a:lstStyle>
          <a:p/>
        </p:txBody>
      </p:sp>
      <p:sp>
        <p:nvSpPr>
          <p:cNvPr id="8" name="Google Shape;8;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Mulish"/>
                <a:ea typeface="Mulish"/>
                <a:cs typeface="Mulish"/>
                <a:sym typeface="Mulish"/>
              </a:defRPr>
            </a:lvl1pPr>
            <a:lvl2pPr lvl="1" algn="r">
              <a:buNone/>
              <a:defRPr sz="1300">
                <a:solidFill>
                  <a:schemeClr val="dk1"/>
                </a:solidFill>
                <a:latin typeface="Mulish"/>
                <a:ea typeface="Mulish"/>
                <a:cs typeface="Mulish"/>
                <a:sym typeface="Mulish"/>
              </a:defRPr>
            </a:lvl2pPr>
            <a:lvl3pPr lvl="2" algn="r">
              <a:buNone/>
              <a:defRPr sz="1300">
                <a:solidFill>
                  <a:schemeClr val="dk1"/>
                </a:solidFill>
                <a:latin typeface="Mulish"/>
                <a:ea typeface="Mulish"/>
                <a:cs typeface="Mulish"/>
                <a:sym typeface="Mulish"/>
              </a:defRPr>
            </a:lvl3pPr>
            <a:lvl4pPr lvl="3" algn="r">
              <a:buNone/>
              <a:defRPr sz="1300">
                <a:solidFill>
                  <a:schemeClr val="dk1"/>
                </a:solidFill>
                <a:latin typeface="Mulish"/>
                <a:ea typeface="Mulish"/>
                <a:cs typeface="Mulish"/>
                <a:sym typeface="Mulish"/>
              </a:defRPr>
            </a:lvl4pPr>
            <a:lvl5pPr lvl="4" algn="r">
              <a:buNone/>
              <a:defRPr sz="1300">
                <a:solidFill>
                  <a:schemeClr val="dk1"/>
                </a:solidFill>
                <a:latin typeface="Mulish"/>
                <a:ea typeface="Mulish"/>
                <a:cs typeface="Mulish"/>
                <a:sym typeface="Mulish"/>
              </a:defRPr>
            </a:lvl5pPr>
            <a:lvl6pPr lvl="5" algn="r">
              <a:buNone/>
              <a:defRPr sz="1300">
                <a:solidFill>
                  <a:schemeClr val="dk1"/>
                </a:solidFill>
                <a:latin typeface="Mulish"/>
                <a:ea typeface="Mulish"/>
                <a:cs typeface="Mulish"/>
                <a:sym typeface="Mulish"/>
              </a:defRPr>
            </a:lvl6pPr>
            <a:lvl7pPr lvl="6" algn="r">
              <a:buNone/>
              <a:defRPr sz="1300">
                <a:solidFill>
                  <a:schemeClr val="dk1"/>
                </a:solidFill>
                <a:latin typeface="Mulish"/>
                <a:ea typeface="Mulish"/>
                <a:cs typeface="Mulish"/>
                <a:sym typeface="Mulish"/>
              </a:defRPr>
            </a:lvl7pPr>
            <a:lvl8pPr lvl="7" algn="r">
              <a:buNone/>
              <a:defRPr sz="1300">
                <a:solidFill>
                  <a:schemeClr val="dk1"/>
                </a:solidFill>
                <a:latin typeface="Mulish"/>
                <a:ea typeface="Mulish"/>
                <a:cs typeface="Mulish"/>
                <a:sym typeface="Mulish"/>
              </a:defRPr>
            </a:lvl8pPr>
            <a:lvl9pPr lvl="8" algn="r">
              <a:buNone/>
              <a:defRPr sz="1300">
                <a:solidFill>
                  <a:schemeClr val="dk1"/>
                </a:solidFill>
                <a:latin typeface="Mulish"/>
                <a:ea typeface="Mulish"/>
                <a:cs typeface="Mulish"/>
                <a:sym typeface="Mulish"/>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8" name="Shape 278"/>
        <p:cNvGrpSpPr/>
        <p:nvPr/>
      </p:nvGrpSpPr>
      <p:grpSpPr>
        <a:xfrm>
          <a:off x="0" y="0"/>
          <a:ext cx="0" cy="0"/>
          <a:chOff x="0" y="0"/>
          <a:chExt cx="0" cy="0"/>
        </a:xfrm>
      </p:grpSpPr>
      <p:sp>
        <p:nvSpPr>
          <p:cNvPr id="279" name="Google Shape;279;p26"/>
          <p:cNvSpPr txBox="1"/>
          <p:nvPr>
            <p:ph type="ctrTitle"/>
          </p:nvPr>
        </p:nvSpPr>
        <p:spPr>
          <a:xfrm>
            <a:off x="1609200" y="1424875"/>
            <a:ext cx="5925600" cy="2079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CLIMATE CHANGE 2023</a:t>
            </a:r>
            <a:endParaRPr sz="3000"/>
          </a:p>
          <a:p>
            <a:pPr indent="0" lvl="0" marL="0" rtl="0" algn="ctr">
              <a:spcBef>
                <a:spcPts val="0"/>
              </a:spcBef>
              <a:spcAft>
                <a:spcPts val="0"/>
              </a:spcAft>
              <a:buNone/>
            </a:pPr>
            <a:r>
              <a:rPr lang="en" sz="3000"/>
              <a:t>Synthesis Report</a:t>
            </a:r>
            <a:endParaRPr sz="3000"/>
          </a:p>
          <a:p>
            <a:pPr indent="0" lvl="0" marL="0" rtl="0" algn="ctr">
              <a:spcBef>
                <a:spcPts val="0"/>
              </a:spcBef>
              <a:spcAft>
                <a:spcPts val="0"/>
              </a:spcAft>
              <a:buNone/>
            </a:pPr>
            <a:r>
              <a:rPr lang="en" sz="3600"/>
              <a:t>SUMMARY</a:t>
            </a:r>
            <a:endParaRPr sz="3600">
              <a:solidFill>
                <a:schemeClr val="dk2"/>
              </a:solidFill>
            </a:endParaRPr>
          </a:p>
        </p:txBody>
      </p:sp>
      <p:sp>
        <p:nvSpPr>
          <p:cNvPr id="280" name="Google Shape;280;p26"/>
          <p:cNvSpPr txBox="1"/>
          <p:nvPr>
            <p:ph idx="1" type="subTitle"/>
          </p:nvPr>
        </p:nvSpPr>
        <p:spPr>
          <a:xfrm>
            <a:off x="1609200" y="3573775"/>
            <a:ext cx="5942700" cy="475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AVA LANGFORD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35"/>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42" name="Google Shape;342;p3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Concluding Thoughts</a:t>
            </a:r>
            <a:endParaRPr/>
          </a:p>
        </p:txBody>
      </p:sp>
      <p:sp>
        <p:nvSpPr>
          <p:cNvPr id="343" name="Google Shape;343;p35"/>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300"/>
              <a:t>The IPCC 2023 Report is both a warning and a guide. It calls for immediate, systemic transformation to mitigate future damage and adapt to inevitable changes. The stakes of human survival, ecological health, and global economic stability demand significant unified action. The IPCC report </a:t>
            </a:r>
            <a:r>
              <a:rPr lang="en" sz="2300"/>
              <a:t>reemphasizes</a:t>
            </a:r>
            <a:r>
              <a:rPr lang="en" sz="2300"/>
              <a:t> that climate change is not only a scientific and technological challenge but also a moral and political one.</a:t>
            </a:r>
            <a:endParaRPr sz="23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36"/>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t>“Climate Change 2023.” </a:t>
            </a:r>
            <a:r>
              <a:rPr i="1" lang="en" sz="1200"/>
              <a:t>AR6 Synthesis Repor</a:t>
            </a:r>
            <a:r>
              <a:rPr lang="en" sz="1200"/>
              <a:t>t, www.ipcc.ch/report/ar6/syr/. Accessed 17 Dec. 2024. </a:t>
            </a:r>
            <a:endParaRPr sz="1200"/>
          </a:p>
          <a:p>
            <a:pPr indent="0" lvl="0" marL="0" rtl="0" algn="l">
              <a:lnSpc>
                <a:spcPct val="115000"/>
              </a:lnSpc>
              <a:spcBef>
                <a:spcPts val="300"/>
              </a:spcBef>
              <a:spcAft>
                <a:spcPts val="0"/>
              </a:spcAft>
              <a:buNone/>
            </a:pPr>
            <a:r>
              <a:t/>
            </a:r>
            <a:endParaRPr sz="1100">
              <a:solidFill>
                <a:schemeClr val="dk1"/>
              </a:solidFill>
            </a:endParaRPr>
          </a:p>
        </p:txBody>
      </p:sp>
      <p:sp>
        <p:nvSpPr>
          <p:cNvPr id="349" name="Google Shape;349;p3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Works Cited</a:t>
            </a:r>
            <a:endParaRPr/>
          </a:p>
        </p:txBody>
      </p:sp>
      <p:sp>
        <p:nvSpPr>
          <p:cNvPr id="350" name="Google Shape;350;p36"/>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27"/>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286" name="Google Shape;286;p2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t>Greenhouse Gas Emissions and Global Warming</a:t>
            </a:r>
            <a:endParaRPr sz="2500"/>
          </a:p>
        </p:txBody>
      </p:sp>
      <p:sp>
        <p:nvSpPr>
          <p:cNvPr id="287" name="Google Shape;287;p27"/>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report underscores that anthropogenic activities are the dominant force behind climate change. Since the Industrial Revolution, the burning of fossil fuels has increased atmospheric CO₂ concentrations to levels unprecedented in at least 2 million years. Methane and nitrous oxide emissions also contribute to the warming effect.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failure to significantly reduce emissions despite decades of awareness reveals a gap between policy ambition and action. Governments have pledged climate targets under agreements like the Paris Accord, but the actual implementation lags behind.</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disproportionate impact on developing nations raises ethical concerns. Wealthier countries, historically responsible for the bulk of emissions, must lead mitigation efforts while providing financial and technological support to vulnerable regions.</a:t>
            </a:r>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28"/>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293" name="Google Shape;293;p28"/>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800"/>
              <a:t>Warming Thresholds and Feedback Loops</a:t>
            </a:r>
            <a:endParaRPr sz="2800"/>
          </a:p>
        </p:txBody>
      </p:sp>
      <p:sp>
        <p:nvSpPr>
          <p:cNvPr id="294" name="Google Shape;294;p28"/>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IPCC emphasizes that limiting warming to 1.5°C is critical to avoiding catastrophic changes, yet current trajectories suggest that the world may exceed this limit within a decade if emissions remain unchecked. Feedback loops, such as melting permafrost releasing methane and reduced Arctic ice reflectivity, exacerbate the situation.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Time-critical actions are essential. Delayed mitigation increases the difficulty and cost of achieving climate goals. The concept of tipping points, where climate systems irreversibly shift, highlights the urgency. Policymakers must recognize that postponing action results in exponential rather than linear damage.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Arctic is a bellwether for global climate health. Communities dependent on stable ice, including Indigenous peoples and wildlife, face existential threats. Solutions must integrate both scientific innovation and traditional ecological knowledge.</a:t>
            </a:r>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29"/>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00" name="Google Shape;300;p2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Extreme Weather Events</a:t>
            </a:r>
            <a:endParaRPr/>
          </a:p>
        </p:txBody>
      </p:sp>
      <p:sp>
        <p:nvSpPr>
          <p:cNvPr id="301" name="Google Shape;301;p29"/>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frequency and intensity of events like heatwaves, floods, hurricanes, and wildfires are increasing. The IPCC confirms that many of these changes are directly attributable to human-induced climate change.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human cost of extreme weather is evident in recent disasters. For example, the 2023 floods in Pakistan displaced millions and caused billions in damages, illustrating how climate events compound pre-existing vulnerabilities.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Investments in early warning systems and disaster-resilient infrastructure are necessary adaptations. Technology such as AI-driven flood prediction models can save lives, but equitable access must be prioritized.</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30"/>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07" name="Google Shape;307;p3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Food and Water Security</a:t>
            </a:r>
            <a:endParaRPr/>
          </a:p>
        </p:txBody>
      </p:sp>
      <p:sp>
        <p:nvSpPr>
          <p:cNvPr id="308" name="Google Shape;308;p30"/>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Changing climate conditions are already affecting crop yields. Heatwaves reduce productivity in staples like wheat and rice, while shifting precipitation patterns alter water availability.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Global food systems are highly interconnected, making them susceptible to localized climate impacts. A drought in one region can drive up global food prices, worsening inequality and hunger in poorer countries.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Agricultural adaptation through climate-smart practices, including crop diversification and water-efficient irrigation, offers resilience. However, systemic shifts toward sustainable food production are needed, including reducing food waste and promoting plant-based diets to lower agricultural emissions.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31"/>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14" name="Google Shape;314;p3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Climate Migration and Displacement</a:t>
            </a:r>
            <a:endParaRPr/>
          </a:p>
        </p:txBody>
      </p:sp>
      <p:sp>
        <p:nvSpPr>
          <p:cNvPr id="315" name="Google Shape;315;p31"/>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Rising seas and uninhabitable heat are driving climate refugees. The report identifies millions at risk of displacement by mid-century, particularly in low-lying island nations and coastal cities.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Climate-induced migration challenges the existing frameworks for international refugee law, which do not currently recognize environmental displacement as grounds for asylum. The global community must develop new legal protections.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Urban planning must integrate climate resilience by redesigning infrastructure to withstand future hazards. This requires both funding and political will—areas where international cooperation has historically faltered.</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32"/>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21" name="Google Shape;321;p3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Renewable Energy Transition</a:t>
            </a:r>
            <a:endParaRPr/>
          </a:p>
        </p:txBody>
      </p:sp>
      <p:sp>
        <p:nvSpPr>
          <p:cNvPr id="322" name="Google Shape;322;p32"/>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IPCC reaffirms that achieving net-zero emissions requires a rapid shift to renewable energy sources, phasing out coal, and minimizing natural gas use.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Despite technological advances, fossil fuel subsidies continue in many countries, undermining the transition. Redirecting these subsidies toward renewable infrastructure and energy storage solutions would accelerate decarbonization.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rise of green technologies presents economic opportunities. Nations investing in clean energy jobs and innovation will likely gain competitive advantages in a decarbonized economy.</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33"/>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28" name="Google Shape;328;p3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700"/>
              <a:t>Carbon Capture and Nature-Based Solutions</a:t>
            </a:r>
            <a:endParaRPr sz="2700"/>
          </a:p>
        </p:txBody>
      </p:sp>
      <p:sp>
        <p:nvSpPr>
          <p:cNvPr id="329" name="Google Shape;329;p33"/>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Strategies such as carbon capture and storage (CCS) and protecting ecosystems (forests, wetlands) are highlighted as complementary to emission reductions.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CCS remains controversial due to cost and scalability challenges. It should not be viewed as a replacement for emission reductions but as part of a broader suite of strategies.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Reforestation and ocean conservation offer dual benefits, sequestering carbon and enhancing biodiversity. However, these efforts require stringent governance to prevent greenwashing, where companies exaggerate their environmental commitments.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34"/>
          <p:cNvSpPr txBox="1"/>
          <p:nvPr>
            <p:ph idx="12" type="sldNum"/>
          </p:nvPr>
        </p:nvSpPr>
        <p:spPr>
          <a:xfrm>
            <a:off x="4297650" y="4602875"/>
            <a:ext cx="548700" cy="333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
              <a:t>‹#›</a:t>
            </a:fld>
            <a:endParaRPr/>
          </a:p>
        </p:txBody>
      </p:sp>
      <p:sp>
        <p:nvSpPr>
          <p:cNvPr id="335" name="Google Shape;335;p3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Equity and Climate Justice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336" name="Google Shape;336;p3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report stresses the importance of addressing climate justice. Vulnerable populations, including those in developing countries and marginalized communities, suffer the most despite contributing the least to climate change.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Equity-based approaches demand loss and damage funds to compensate affected nations. The establishment of a climate finance mechanism at recent COP summits marks progress, but concrete implementation is needed.</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Climate solutions must be inclusive and participatory, ensuring that voices from affected communities guide policy decisions.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Elegant Bachelor Thesis by Slidesgo">
  <a:themeElements>
    <a:clrScheme name="Simple Light">
      <a:dk1>
        <a:srgbClr val="5C5C5F"/>
      </a:dk1>
      <a:lt1>
        <a:srgbClr val="D0C9DD"/>
      </a:lt1>
      <a:dk2>
        <a:srgbClr val="85789C"/>
      </a:dk2>
      <a:lt2>
        <a:srgbClr val="FAFAFA"/>
      </a:lt2>
      <a:accent1>
        <a:srgbClr val="FFFFFF"/>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